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0" r:id="rId10"/>
    <p:sldId id="265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D6DEE19-7204-4190-BC00-D16E6A6190E5}" type="datetimeFigureOut">
              <a:rPr lang="fr-FR" smtClean="0"/>
              <a:t>10/01/2017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C63010F-3F0F-4CD0-97FD-A9305AFAEA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0999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Comment </a:t>
            </a:r>
            <a:r>
              <a:rPr lang="en-CA" dirty="0" err="1" smtClean="0"/>
              <a:t>planifier</a:t>
            </a:r>
            <a:r>
              <a:rPr lang="en-CA" dirty="0" smtClean="0"/>
              <a:t> son </a:t>
            </a:r>
            <a:r>
              <a:rPr lang="en-CA" dirty="0" err="1" smtClean="0"/>
              <a:t>enquête</a:t>
            </a:r>
            <a:r>
              <a:rPr lang="en-CA" dirty="0" smtClean="0"/>
              <a:t>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Un guide pour se </a:t>
            </a:r>
            <a:r>
              <a:rPr lang="en-CA" dirty="0" err="1" smtClean="0"/>
              <a:t>prÉparer</a:t>
            </a:r>
            <a:r>
              <a:rPr lang="en-CA" dirty="0" smtClean="0"/>
              <a:t> pour un </a:t>
            </a:r>
            <a:r>
              <a:rPr lang="en-CA" dirty="0" err="1" smtClean="0"/>
              <a:t>projet</a:t>
            </a:r>
            <a:r>
              <a:rPr lang="en-CA" dirty="0" smtClean="0"/>
              <a:t> </a:t>
            </a:r>
            <a:r>
              <a:rPr lang="en-CA" dirty="0" err="1" smtClean="0"/>
              <a:t>d’enquête</a:t>
            </a:r>
            <a:r>
              <a:rPr lang="en-CA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522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Vérification</a:t>
            </a:r>
            <a:r>
              <a:rPr lang="en-CA" dirty="0" smtClean="0"/>
              <a:t> des sources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6112" y="1651000"/>
            <a:ext cx="11025188" cy="4940300"/>
          </a:xfrm>
        </p:spPr>
        <p:txBody>
          <a:bodyPr>
            <a:normAutofit fontScale="92500" lnSpcReduction="20000"/>
          </a:bodyPr>
          <a:lstStyle/>
          <a:p>
            <a:r>
              <a:rPr lang="en-CA" sz="4400" dirty="0" smtClean="0"/>
              <a:t>Source (titre + URL)</a:t>
            </a:r>
          </a:p>
          <a:p>
            <a:r>
              <a:rPr lang="en-CA" sz="4400" dirty="0" smtClean="0"/>
              <a:t>Information </a:t>
            </a:r>
            <a:r>
              <a:rPr lang="en-CA" sz="4400" dirty="0" err="1" smtClean="0"/>
              <a:t>trouvée</a:t>
            </a:r>
            <a:r>
              <a:rPr lang="en-CA" sz="4400" dirty="0" smtClean="0"/>
              <a:t> (les </a:t>
            </a:r>
            <a:r>
              <a:rPr lang="en-CA" sz="4400" dirty="0" err="1" smtClean="0"/>
              <a:t>grandes</a:t>
            </a:r>
            <a:r>
              <a:rPr lang="en-CA" sz="4400" dirty="0" smtClean="0"/>
              <a:t> </a:t>
            </a:r>
            <a:r>
              <a:rPr lang="en-CA" sz="4400" dirty="0" err="1" smtClean="0"/>
              <a:t>lignes</a:t>
            </a:r>
            <a:r>
              <a:rPr lang="en-CA" sz="4400" dirty="0" smtClean="0"/>
              <a:t>, les </a:t>
            </a:r>
            <a:r>
              <a:rPr lang="en-CA" sz="4400" dirty="0" err="1" smtClean="0"/>
              <a:t>faits</a:t>
            </a:r>
            <a:r>
              <a:rPr lang="en-CA" sz="4400" dirty="0" smtClean="0"/>
              <a:t> </a:t>
            </a:r>
            <a:r>
              <a:rPr lang="en-CA" sz="4400" dirty="0" err="1" smtClean="0"/>
              <a:t>importants</a:t>
            </a:r>
            <a:r>
              <a:rPr lang="en-CA" sz="4400" dirty="0" smtClean="0"/>
              <a:t>)</a:t>
            </a:r>
          </a:p>
          <a:p>
            <a:r>
              <a:rPr lang="en-CA" sz="4400" dirty="0" smtClean="0"/>
              <a:t>Pertinence (</a:t>
            </a:r>
            <a:r>
              <a:rPr lang="en-CA" sz="4400" dirty="0" err="1" smtClean="0"/>
              <a:t>est-ce</a:t>
            </a:r>
            <a:r>
              <a:rPr lang="en-CA" sz="4400" dirty="0" smtClean="0"/>
              <a:t> </a:t>
            </a:r>
            <a:r>
              <a:rPr lang="en-CA" sz="4400" dirty="0" err="1" smtClean="0"/>
              <a:t>que</a:t>
            </a:r>
            <a:r>
              <a:rPr lang="en-CA" sz="4400" dirty="0" smtClean="0"/>
              <a:t> </a:t>
            </a:r>
            <a:r>
              <a:rPr lang="en-CA" sz="4400" dirty="0" err="1" smtClean="0"/>
              <a:t>c’est</a:t>
            </a:r>
            <a:r>
              <a:rPr lang="en-CA" sz="4400" dirty="0" smtClean="0"/>
              <a:t> utile pour ma </a:t>
            </a:r>
            <a:r>
              <a:rPr lang="en-CA" sz="4400" dirty="0" err="1" smtClean="0"/>
              <a:t>recherche</a:t>
            </a:r>
            <a:r>
              <a:rPr lang="en-CA" sz="4400" dirty="0" smtClean="0"/>
              <a:t>?)</a:t>
            </a:r>
          </a:p>
          <a:p>
            <a:r>
              <a:rPr lang="en-CA" sz="4400" dirty="0" err="1" smtClean="0"/>
              <a:t>Objectivité</a:t>
            </a:r>
            <a:r>
              <a:rPr lang="en-CA" sz="4400" dirty="0" smtClean="0"/>
              <a:t> (</a:t>
            </a:r>
            <a:r>
              <a:rPr lang="en-CA" sz="4400" dirty="0" err="1" smtClean="0"/>
              <a:t>quelle</a:t>
            </a:r>
            <a:r>
              <a:rPr lang="en-CA" sz="4400" dirty="0" smtClean="0"/>
              <a:t> </a:t>
            </a:r>
            <a:r>
              <a:rPr lang="en-CA" sz="4400" dirty="0" err="1" smtClean="0"/>
              <a:t>est</a:t>
            </a:r>
            <a:r>
              <a:rPr lang="en-CA" sz="4400" dirty="0" smtClean="0"/>
              <a:t> </a:t>
            </a:r>
            <a:r>
              <a:rPr lang="en-CA" sz="4400" dirty="0" err="1" smtClean="0"/>
              <a:t>l’influence</a:t>
            </a:r>
            <a:r>
              <a:rPr lang="en-CA" sz="4400" dirty="0" smtClean="0"/>
              <a:t> de </a:t>
            </a:r>
            <a:r>
              <a:rPr lang="en-CA" sz="4400" dirty="0" err="1" smtClean="0"/>
              <a:t>l’auteur</a:t>
            </a:r>
            <a:r>
              <a:rPr lang="en-CA" sz="4400" dirty="0" smtClean="0"/>
              <a:t> </a:t>
            </a:r>
            <a:r>
              <a:rPr lang="en-CA" sz="4400" dirty="0" err="1" smtClean="0"/>
              <a:t>sur</a:t>
            </a:r>
            <a:r>
              <a:rPr lang="en-CA" sz="4400" dirty="0" smtClean="0"/>
              <a:t> </a:t>
            </a:r>
            <a:r>
              <a:rPr lang="en-CA" sz="4400" dirty="0" err="1" smtClean="0"/>
              <a:t>cette</a:t>
            </a:r>
            <a:r>
              <a:rPr lang="en-CA" sz="4400" dirty="0" smtClean="0"/>
              <a:t> information?)</a:t>
            </a:r>
          </a:p>
          <a:p>
            <a:r>
              <a:rPr lang="en-CA" sz="4400" dirty="0" smtClean="0"/>
              <a:t>Date (</a:t>
            </a:r>
            <a:r>
              <a:rPr lang="en-CA" sz="4400" dirty="0" err="1" smtClean="0"/>
              <a:t>quand</a:t>
            </a:r>
            <a:r>
              <a:rPr lang="en-CA" sz="4400" dirty="0" smtClean="0"/>
              <a:t> </a:t>
            </a:r>
            <a:r>
              <a:rPr lang="en-CA" sz="4400" dirty="0" err="1" smtClean="0"/>
              <a:t>tu</a:t>
            </a:r>
            <a:r>
              <a:rPr lang="en-CA" sz="4400" dirty="0" smtClean="0"/>
              <a:t> as </a:t>
            </a:r>
            <a:r>
              <a:rPr lang="en-CA" sz="4400" dirty="0" err="1" smtClean="0"/>
              <a:t>consulté</a:t>
            </a:r>
            <a:r>
              <a:rPr lang="en-CA" sz="4400" dirty="0" smtClean="0"/>
              <a:t> la source)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325664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Quelles</a:t>
            </a:r>
            <a:r>
              <a:rPr lang="en-CA" dirty="0" smtClean="0"/>
              <a:t> </a:t>
            </a:r>
            <a:r>
              <a:rPr lang="en-CA" dirty="0" err="1" smtClean="0"/>
              <a:t>ressources</a:t>
            </a:r>
            <a:r>
              <a:rPr lang="en-CA" dirty="0" smtClean="0"/>
              <a:t> </a:t>
            </a:r>
            <a:r>
              <a:rPr lang="en-CA" dirty="0" err="1" smtClean="0"/>
              <a:t>sont</a:t>
            </a:r>
            <a:r>
              <a:rPr lang="en-CA" dirty="0" smtClean="0"/>
              <a:t> </a:t>
            </a:r>
            <a:r>
              <a:rPr lang="en-CA" dirty="0" err="1" smtClean="0"/>
              <a:t>mises</a:t>
            </a:r>
            <a:r>
              <a:rPr lang="en-CA" dirty="0" smtClean="0"/>
              <a:t> à ta disposition?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474882"/>
          </a:xfrm>
        </p:spPr>
        <p:txBody>
          <a:bodyPr>
            <a:normAutofit fontScale="77500" lnSpcReduction="20000"/>
          </a:bodyPr>
          <a:lstStyle/>
          <a:p>
            <a:r>
              <a:rPr lang="en-CA" sz="4400" dirty="0" smtClean="0"/>
              <a:t>Quoi?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sz="4200" dirty="0" err="1" smtClean="0"/>
              <a:t>Textes</a:t>
            </a:r>
            <a:endParaRPr lang="en-CA" sz="42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CA" sz="4200" dirty="0" err="1" smtClean="0"/>
              <a:t>Ordinateurs</a:t>
            </a:r>
            <a:endParaRPr lang="en-CA" sz="4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CA" sz="4200" dirty="0" err="1" smtClean="0"/>
              <a:t>Humains</a:t>
            </a:r>
            <a:endParaRPr lang="en-CA" sz="4200" dirty="0" smtClean="0"/>
          </a:p>
          <a:p>
            <a:r>
              <a:rPr lang="en-CA" sz="4400" dirty="0" err="1" smtClean="0"/>
              <a:t>Où</a:t>
            </a:r>
            <a:r>
              <a:rPr lang="en-CA" sz="4400" dirty="0" smtClean="0"/>
              <a:t>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sz="4200" dirty="0" err="1" smtClean="0"/>
              <a:t>École</a:t>
            </a:r>
            <a:endParaRPr lang="en-CA" sz="42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CA" sz="4200" dirty="0" err="1" smtClean="0"/>
              <a:t>Maison</a:t>
            </a:r>
            <a:endParaRPr lang="en-CA" sz="42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CA" sz="4200" dirty="0" err="1" smtClean="0"/>
              <a:t>Communauté</a:t>
            </a:r>
            <a:endParaRPr lang="en-CA" sz="4200" dirty="0" smtClean="0"/>
          </a:p>
        </p:txBody>
      </p:sp>
    </p:spTree>
    <p:extLst>
      <p:ext uri="{BB962C8B-B14F-4D97-AF65-F5344CB8AC3E}">
        <p14:creationId xmlns:p14="http://schemas.microsoft.com/office/powerpoint/2010/main" val="116830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Comment </a:t>
            </a:r>
            <a:r>
              <a:rPr lang="en-CA" dirty="0" err="1" smtClean="0"/>
              <a:t>formuler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question precise?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03312" y="2052918"/>
            <a:ext cx="10504488" cy="4500282"/>
          </a:xfrm>
        </p:spPr>
        <p:txBody>
          <a:bodyPr/>
          <a:lstStyle/>
          <a:p>
            <a:r>
              <a:rPr lang="en-CA" sz="4000" dirty="0" smtClean="0"/>
              <a:t>Question </a:t>
            </a:r>
            <a:r>
              <a:rPr lang="en-CA" sz="4000" dirty="0" err="1" smtClean="0"/>
              <a:t>ouverte</a:t>
            </a:r>
            <a:r>
              <a:rPr lang="en-CA" sz="4000" dirty="0" smtClean="0"/>
              <a:t> de </a:t>
            </a:r>
            <a:r>
              <a:rPr lang="en-CA" sz="4000" dirty="0" err="1" smtClean="0"/>
              <a:t>préférence</a:t>
            </a:r>
            <a:endParaRPr lang="en-CA" sz="4000" dirty="0" smtClean="0"/>
          </a:p>
          <a:p>
            <a:r>
              <a:rPr lang="en-CA" sz="4000" dirty="0" err="1" smtClean="0"/>
              <a:t>Rien</a:t>
            </a:r>
            <a:r>
              <a:rPr lang="en-CA" sz="4000" dirty="0" smtClean="0"/>
              <a:t> de trop personnel</a:t>
            </a:r>
          </a:p>
          <a:p>
            <a:r>
              <a:rPr lang="en-CA" sz="4000" dirty="0" smtClean="0"/>
              <a:t>La </a:t>
            </a:r>
            <a:r>
              <a:rPr lang="en-CA" sz="4000" dirty="0" err="1" smtClean="0"/>
              <a:t>réponse</a:t>
            </a:r>
            <a:r>
              <a:rPr lang="en-CA" sz="4000" dirty="0" smtClean="0"/>
              <a:t> </a:t>
            </a:r>
            <a:r>
              <a:rPr lang="en-CA" sz="4000" dirty="0" err="1" smtClean="0"/>
              <a:t>doit</a:t>
            </a:r>
            <a:r>
              <a:rPr lang="en-CA" sz="4000" dirty="0" smtClean="0"/>
              <a:t> </a:t>
            </a:r>
            <a:r>
              <a:rPr lang="en-CA" sz="4000" dirty="0" err="1" smtClean="0"/>
              <a:t>être</a:t>
            </a:r>
            <a:r>
              <a:rPr lang="en-CA" sz="4000" dirty="0" smtClean="0"/>
              <a:t> </a:t>
            </a:r>
            <a:r>
              <a:rPr lang="en-CA" sz="4000" dirty="0" err="1" smtClean="0"/>
              <a:t>inconnue</a:t>
            </a:r>
            <a:endParaRPr lang="en-CA" sz="4000" dirty="0" smtClean="0"/>
          </a:p>
          <a:p>
            <a:r>
              <a:rPr lang="en-CA" sz="4000" dirty="0" smtClean="0"/>
              <a:t>La question </a:t>
            </a:r>
            <a:r>
              <a:rPr lang="en-CA" sz="4000" dirty="0" err="1" smtClean="0"/>
              <a:t>doit</a:t>
            </a:r>
            <a:r>
              <a:rPr lang="en-CA" sz="4000" dirty="0" smtClean="0"/>
              <a:t> </a:t>
            </a:r>
            <a:r>
              <a:rPr lang="en-CA" sz="4000" dirty="0" err="1" smtClean="0"/>
              <a:t>te</a:t>
            </a:r>
            <a:r>
              <a:rPr lang="en-CA" sz="4000" dirty="0" smtClean="0"/>
              <a:t> </a:t>
            </a:r>
            <a:r>
              <a:rPr lang="en-CA" sz="4000" dirty="0" err="1" smtClean="0"/>
              <a:t>mener</a:t>
            </a:r>
            <a:r>
              <a:rPr lang="en-CA" sz="4000" dirty="0" smtClean="0"/>
              <a:t> à faire </a:t>
            </a:r>
            <a:r>
              <a:rPr lang="en-CA" sz="4000" dirty="0" err="1" smtClean="0"/>
              <a:t>une</a:t>
            </a:r>
            <a:r>
              <a:rPr lang="en-CA" sz="4000" dirty="0" smtClean="0"/>
              <a:t> </a:t>
            </a:r>
            <a:r>
              <a:rPr lang="en-CA" sz="4000" dirty="0" err="1" smtClean="0"/>
              <a:t>recherche</a:t>
            </a:r>
            <a:r>
              <a:rPr lang="en-CA" sz="4000" dirty="0" smtClean="0"/>
              <a:t> </a:t>
            </a:r>
            <a:r>
              <a:rPr lang="en-CA" sz="4000" dirty="0" err="1" smtClean="0"/>
              <a:t>poussée</a:t>
            </a:r>
            <a:r>
              <a:rPr lang="en-CA" sz="4000" dirty="0" smtClean="0"/>
              <a:t> et </a:t>
            </a:r>
            <a:r>
              <a:rPr lang="en-CA" sz="4000" dirty="0" err="1" smtClean="0"/>
              <a:t>approfondie</a:t>
            </a:r>
            <a:r>
              <a:rPr lang="en-CA" sz="4000" dirty="0" smtClean="0"/>
              <a:t> </a:t>
            </a:r>
            <a:r>
              <a:rPr lang="en-CA" sz="4000" dirty="0" err="1" smtClean="0"/>
              <a:t>dans</a:t>
            </a:r>
            <a:r>
              <a:rPr lang="en-CA" sz="4000" dirty="0" smtClean="0"/>
              <a:t> </a:t>
            </a:r>
            <a:r>
              <a:rPr lang="en-CA" sz="4000" dirty="0" err="1" smtClean="0"/>
              <a:t>plusieurs</a:t>
            </a:r>
            <a:r>
              <a:rPr lang="en-CA" sz="4000" dirty="0" smtClean="0"/>
              <a:t> sources</a:t>
            </a:r>
          </a:p>
          <a:p>
            <a:endParaRPr lang="en-CA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186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Exemples</a:t>
            </a:r>
            <a:r>
              <a:rPr lang="en-CA" dirty="0" smtClean="0"/>
              <a:t> de questions précises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0556" y="1529216"/>
            <a:ext cx="10601008" cy="5154217"/>
          </a:xfrm>
        </p:spPr>
        <p:txBody>
          <a:bodyPr>
            <a:noAutofit/>
          </a:bodyPr>
          <a:lstStyle/>
          <a:p>
            <a:r>
              <a:rPr lang="en-CA" sz="4000" dirty="0" smtClean="0"/>
              <a:t>Comment </a:t>
            </a:r>
            <a:r>
              <a:rPr lang="en-CA" sz="4000" dirty="0" err="1" smtClean="0"/>
              <a:t>sait</a:t>
            </a:r>
            <a:r>
              <a:rPr lang="en-CA" sz="4000" dirty="0" smtClean="0"/>
              <a:t>-on </a:t>
            </a:r>
            <a:r>
              <a:rPr lang="en-CA" sz="4000" dirty="0" err="1" smtClean="0"/>
              <a:t>qu’une</a:t>
            </a:r>
            <a:r>
              <a:rPr lang="en-CA" sz="4000" dirty="0" smtClean="0"/>
              <a:t> </a:t>
            </a:r>
            <a:r>
              <a:rPr lang="en-CA" sz="4000" dirty="0" err="1" smtClean="0"/>
              <a:t>loi</a:t>
            </a:r>
            <a:r>
              <a:rPr lang="en-CA" sz="4000" dirty="0" smtClean="0"/>
              <a:t> </a:t>
            </a:r>
            <a:r>
              <a:rPr lang="en-CA" sz="4000" dirty="0" err="1" smtClean="0"/>
              <a:t>est</a:t>
            </a:r>
            <a:r>
              <a:rPr lang="en-CA" sz="4000" dirty="0" smtClean="0"/>
              <a:t> </a:t>
            </a:r>
            <a:r>
              <a:rPr lang="en-CA" sz="4000" dirty="0" err="1" smtClean="0"/>
              <a:t>juste</a:t>
            </a:r>
            <a:r>
              <a:rPr lang="en-CA" sz="4000" dirty="0" smtClean="0"/>
              <a:t>?</a:t>
            </a:r>
          </a:p>
          <a:p>
            <a:r>
              <a:rPr lang="en-CA" sz="4000" dirty="0" smtClean="0"/>
              <a:t>Comment </a:t>
            </a:r>
            <a:r>
              <a:rPr lang="en-CA" sz="4000" dirty="0" err="1" smtClean="0"/>
              <a:t>est-ce</a:t>
            </a:r>
            <a:r>
              <a:rPr lang="en-CA" sz="4000" dirty="0" smtClean="0"/>
              <a:t> </a:t>
            </a:r>
            <a:r>
              <a:rPr lang="en-CA" sz="4000" dirty="0" err="1" smtClean="0"/>
              <a:t>qu’un</a:t>
            </a:r>
            <a:r>
              <a:rPr lang="en-CA" sz="4000" dirty="0" smtClean="0"/>
              <a:t> </a:t>
            </a:r>
            <a:r>
              <a:rPr lang="en-CA" sz="4000" dirty="0" err="1" smtClean="0"/>
              <a:t>héro</a:t>
            </a:r>
            <a:r>
              <a:rPr lang="en-CA" sz="4000" dirty="0" smtClean="0"/>
              <a:t> </a:t>
            </a:r>
            <a:r>
              <a:rPr lang="en-CA" sz="4000" dirty="0" err="1" smtClean="0"/>
              <a:t>est</a:t>
            </a:r>
            <a:r>
              <a:rPr lang="en-CA" sz="4000" dirty="0" smtClean="0"/>
              <a:t> different </a:t>
            </a:r>
            <a:r>
              <a:rPr lang="en-CA" sz="4000" dirty="0" err="1" smtClean="0"/>
              <a:t>d’une</a:t>
            </a:r>
            <a:r>
              <a:rPr lang="en-CA" sz="4000" dirty="0" smtClean="0"/>
              <a:t> </a:t>
            </a:r>
            <a:r>
              <a:rPr lang="en-CA" sz="4000" dirty="0" err="1" smtClean="0"/>
              <a:t>célébrité</a:t>
            </a:r>
            <a:r>
              <a:rPr lang="en-CA" sz="4000" dirty="0" smtClean="0"/>
              <a:t>?</a:t>
            </a:r>
          </a:p>
          <a:p>
            <a:r>
              <a:rPr lang="en-CA" sz="4000" dirty="0" err="1" smtClean="0"/>
              <a:t>Quel</a:t>
            </a:r>
            <a:r>
              <a:rPr lang="en-CA" sz="4000" dirty="0" smtClean="0"/>
              <a:t> </a:t>
            </a:r>
            <a:r>
              <a:rPr lang="en-CA" sz="4000" dirty="0" err="1" smtClean="0"/>
              <a:t>dirigeant</a:t>
            </a:r>
            <a:r>
              <a:rPr lang="en-CA" sz="4000" dirty="0" smtClean="0"/>
              <a:t> du siècle </a:t>
            </a:r>
            <a:r>
              <a:rPr lang="en-CA" sz="4000" dirty="0" err="1" smtClean="0"/>
              <a:t>dernier</a:t>
            </a:r>
            <a:r>
              <a:rPr lang="en-CA" sz="4000" dirty="0" smtClean="0"/>
              <a:t> a </a:t>
            </a:r>
            <a:r>
              <a:rPr lang="en-CA" sz="4000" dirty="0" err="1" smtClean="0"/>
              <a:t>utilisé</a:t>
            </a:r>
            <a:r>
              <a:rPr lang="en-CA" sz="4000" dirty="0" smtClean="0"/>
              <a:t> le plus la </a:t>
            </a:r>
            <a:r>
              <a:rPr lang="en-CA" sz="4000" dirty="0" err="1" smtClean="0"/>
              <a:t>propagande</a:t>
            </a:r>
            <a:r>
              <a:rPr lang="en-CA" sz="4000" dirty="0" smtClean="0"/>
              <a:t> et la </a:t>
            </a:r>
            <a:r>
              <a:rPr lang="en-CA" sz="4000" dirty="0" err="1" smtClean="0"/>
              <a:t>peur</a:t>
            </a:r>
            <a:r>
              <a:rPr lang="en-CA" sz="4000" dirty="0" smtClean="0"/>
              <a:t> pour </a:t>
            </a:r>
            <a:r>
              <a:rPr lang="en-CA" sz="4000" dirty="0" err="1" smtClean="0"/>
              <a:t>diriger</a:t>
            </a:r>
            <a:r>
              <a:rPr lang="en-CA" sz="4000" dirty="0" smtClean="0"/>
              <a:t>?</a:t>
            </a:r>
          </a:p>
          <a:p>
            <a:r>
              <a:rPr lang="en-CA" sz="4000" dirty="0" smtClean="0"/>
              <a:t>Est-</a:t>
            </a:r>
            <a:r>
              <a:rPr lang="en-CA" sz="4000" dirty="0" err="1" smtClean="0"/>
              <a:t>ce</a:t>
            </a:r>
            <a:r>
              <a:rPr lang="en-CA" sz="4000" dirty="0" smtClean="0"/>
              <a:t> que les ninjas </a:t>
            </a:r>
            <a:r>
              <a:rPr lang="en-CA" sz="4000" dirty="0" err="1" smtClean="0"/>
              <a:t>ont</a:t>
            </a:r>
            <a:r>
              <a:rPr lang="en-CA" sz="4000" dirty="0" smtClean="0"/>
              <a:t> </a:t>
            </a:r>
            <a:r>
              <a:rPr lang="en-CA" sz="4000" dirty="0" err="1" smtClean="0"/>
              <a:t>vraiment</a:t>
            </a:r>
            <a:r>
              <a:rPr lang="en-CA" sz="4000" dirty="0" smtClean="0"/>
              <a:t> </a:t>
            </a:r>
            <a:r>
              <a:rPr lang="en-CA" sz="4000" dirty="0" err="1" smtClean="0"/>
              <a:t>existé</a:t>
            </a:r>
            <a:r>
              <a:rPr lang="en-CA" sz="4000" dirty="0" smtClean="0"/>
              <a:t>?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89302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Comment </a:t>
            </a:r>
            <a:r>
              <a:rPr lang="en-CA" dirty="0" err="1" smtClean="0"/>
              <a:t>déterminer</a:t>
            </a:r>
            <a:r>
              <a:rPr lang="en-CA" dirty="0" smtClean="0"/>
              <a:t> les aspects à explorer </a:t>
            </a:r>
            <a:r>
              <a:rPr lang="en-CA" dirty="0" err="1" smtClean="0"/>
              <a:t>durant</a:t>
            </a:r>
            <a:r>
              <a:rPr lang="en-CA" dirty="0" smtClean="0"/>
              <a:t> </a:t>
            </a:r>
            <a:r>
              <a:rPr lang="en-CA" dirty="0" err="1" smtClean="0"/>
              <a:t>l’enquête</a:t>
            </a:r>
            <a:r>
              <a:rPr lang="en-CA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03312" y="2052918"/>
            <a:ext cx="9711546" cy="4195481"/>
          </a:xfrm>
        </p:spPr>
        <p:txBody>
          <a:bodyPr>
            <a:normAutofit/>
          </a:bodyPr>
          <a:lstStyle/>
          <a:p>
            <a:r>
              <a:rPr lang="en-CA" sz="4400" dirty="0" smtClean="0"/>
              <a:t>Science </a:t>
            </a:r>
            <a:r>
              <a:rPr lang="en-CA" sz="3900" dirty="0" smtClean="0"/>
              <a:t>(</a:t>
            </a:r>
            <a:r>
              <a:rPr lang="en-CA" sz="3900" dirty="0" err="1" smtClean="0"/>
              <a:t>biologie</a:t>
            </a:r>
            <a:r>
              <a:rPr lang="en-CA" sz="3900" dirty="0" smtClean="0"/>
              <a:t>, </a:t>
            </a:r>
            <a:r>
              <a:rPr lang="en-CA" sz="3900" dirty="0" err="1" smtClean="0"/>
              <a:t>chimie</a:t>
            </a:r>
            <a:r>
              <a:rPr lang="en-CA" sz="3900" dirty="0" smtClean="0"/>
              <a:t>, etc.)</a:t>
            </a:r>
            <a:endParaRPr lang="en-CA" sz="4400" dirty="0" smtClean="0"/>
          </a:p>
          <a:p>
            <a:r>
              <a:rPr lang="en-CA" sz="4400" dirty="0" err="1" smtClean="0"/>
              <a:t>Littérature</a:t>
            </a:r>
            <a:r>
              <a:rPr lang="en-CA" sz="4400" dirty="0" smtClean="0"/>
              <a:t> </a:t>
            </a:r>
            <a:r>
              <a:rPr lang="en-CA" sz="3900" dirty="0" smtClean="0"/>
              <a:t>(romans, </a:t>
            </a:r>
            <a:r>
              <a:rPr lang="en-CA" sz="3900" dirty="0" err="1" smtClean="0"/>
              <a:t>bd</a:t>
            </a:r>
            <a:r>
              <a:rPr lang="en-CA" sz="3900" dirty="0" smtClean="0"/>
              <a:t>, etc.)</a:t>
            </a:r>
          </a:p>
          <a:p>
            <a:r>
              <a:rPr lang="en-CA" sz="4400" dirty="0" smtClean="0"/>
              <a:t>Sciences </a:t>
            </a:r>
            <a:r>
              <a:rPr lang="en-CA" sz="4400" dirty="0" err="1" smtClean="0"/>
              <a:t>sociales</a:t>
            </a:r>
            <a:r>
              <a:rPr lang="en-CA" sz="4400" dirty="0" smtClean="0"/>
              <a:t> </a:t>
            </a:r>
            <a:r>
              <a:rPr lang="en-CA" sz="2400" dirty="0" smtClean="0"/>
              <a:t>(histoire, </a:t>
            </a:r>
            <a:r>
              <a:rPr lang="en-CA" sz="2400" dirty="0" err="1" smtClean="0"/>
              <a:t>psychologie</a:t>
            </a:r>
            <a:r>
              <a:rPr lang="en-CA" sz="2400" dirty="0" smtClean="0"/>
              <a:t>, etc.)</a:t>
            </a:r>
          </a:p>
          <a:p>
            <a:r>
              <a:rPr lang="en-CA" sz="4400" dirty="0" err="1" smtClean="0"/>
              <a:t>Économie</a:t>
            </a:r>
            <a:r>
              <a:rPr lang="en-CA" sz="4400" dirty="0" smtClean="0"/>
              <a:t> </a:t>
            </a:r>
            <a:r>
              <a:rPr lang="en-CA" sz="3900" dirty="0" smtClean="0"/>
              <a:t>(production, </a:t>
            </a:r>
            <a:r>
              <a:rPr lang="en-CA" sz="3900" dirty="0" err="1" smtClean="0"/>
              <a:t>coûts</a:t>
            </a:r>
            <a:r>
              <a:rPr lang="en-CA" sz="3900" dirty="0" smtClean="0"/>
              <a:t>, etc.)</a:t>
            </a:r>
          </a:p>
          <a:p>
            <a:r>
              <a:rPr lang="en-CA" sz="4400" dirty="0" smtClean="0"/>
              <a:t>Art </a:t>
            </a:r>
            <a:r>
              <a:rPr lang="en-CA" sz="3600" dirty="0" smtClean="0"/>
              <a:t>(</a:t>
            </a:r>
            <a:r>
              <a:rPr lang="en-CA" sz="3600" dirty="0" err="1" smtClean="0"/>
              <a:t>peinture</a:t>
            </a:r>
            <a:r>
              <a:rPr lang="en-CA" sz="3600" dirty="0" smtClean="0"/>
              <a:t>, </a:t>
            </a:r>
            <a:r>
              <a:rPr lang="en-CA" sz="3600" dirty="0" err="1" smtClean="0"/>
              <a:t>cinéma</a:t>
            </a:r>
            <a:r>
              <a:rPr lang="en-CA" sz="3600" dirty="0" smtClean="0"/>
              <a:t>, etc.)</a:t>
            </a:r>
          </a:p>
        </p:txBody>
      </p:sp>
    </p:spTree>
    <p:extLst>
      <p:ext uri="{BB962C8B-B14F-4D97-AF65-F5344CB8AC3E}">
        <p14:creationId xmlns:p14="http://schemas.microsoft.com/office/powerpoint/2010/main" val="120513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Exemples</a:t>
            </a:r>
            <a:r>
              <a:rPr lang="en-CA" dirty="0" smtClean="0"/>
              <a:t> </a:t>
            </a:r>
            <a:r>
              <a:rPr lang="en-CA" dirty="0" err="1" smtClean="0"/>
              <a:t>d’aspects</a:t>
            </a:r>
            <a:r>
              <a:rPr lang="en-CA" dirty="0" smtClean="0"/>
              <a:t> au </a:t>
            </a:r>
            <a:r>
              <a:rPr lang="en-CA" dirty="0" err="1" smtClean="0"/>
              <a:t>sujet</a:t>
            </a:r>
            <a:r>
              <a:rPr lang="en-CA" dirty="0" smtClean="0"/>
              <a:t> des </a:t>
            </a:r>
            <a:r>
              <a:rPr lang="en-CA" dirty="0" err="1" smtClean="0"/>
              <a:t>souliers</a:t>
            </a:r>
            <a:r>
              <a:rPr lang="en-CA" dirty="0" smtClean="0"/>
              <a:t>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6700" y="2052918"/>
            <a:ext cx="11925299" cy="4195481"/>
          </a:xfrm>
        </p:spPr>
        <p:txBody>
          <a:bodyPr>
            <a:noAutofit/>
          </a:bodyPr>
          <a:lstStyle/>
          <a:p>
            <a:r>
              <a:rPr lang="en-CA" sz="3100" dirty="0" smtClean="0"/>
              <a:t>Science: </a:t>
            </a:r>
            <a:r>
              <a:rPr lang="en-CA" sz="3100" dirty="0" err="1" smtClean="0"/>
              <a:t>Quels</a:t>
            </a:r>
            <a:r>
              <a:rPr lang="en-CA" sz="3100" dirty="0" smtClean="0"/>
              <a:t> </a:t>
            </a:r>
            <a:r>
              <a:rPr lang="en-CA" sz="3100" dirty="0" err="1" smtClean="0"/>
              <a:t>sont</a:t>
            </a:r>
            <a:r>
              <a:rPr lang="en-CA" sz="3100" dirty="0" smtClean="0"/>
              <a:t> les </a:t>
            </a:r>
            <a:r>
              <a:rPr lang="en-CA" sz="3100" dirty="0" err="1" smtClean="0"/>
              <a:t>meilleurs</a:t>
            </a:r>
            <a:r>
              <a:rPr lang="en-CA" sz="3100" dirty="0" smtClean="0"/>
              <a:t> </a:t>
            </a:r>
            <a:r>
              <a:rPr lang="en-CA" sz="3100" dirty="0" err="1" smtClean="0"/>
              <a:t>souliers</a:t>
            </a:r>
            <a:r>
              <a:rPr lang="en-CA" sz="3100" dirty="0" smtClean="0"/>
              <a:t> pour faire du sport?</a:t>
            </a:r>
            <a:endParaRPr lang="en-CA" sz="3100" dirty="0"/>
          </a:p>
          <a:p>
            <a:r>
              <a:rPr lang="en-CA" sz="3100" dirty="0" err="1" smtClean="0"/>
              <a:t>Littérature</a:t>
            </a:r>
            <a:r>
              <a:rPr lang="en-CA" sz="3100" dirty="0" smtClean="0"/>
              <a:t>: </a:t>
            </a:r>
            <a:r>
              <a:rPr lang="en-CA" sz="3100" dirty="0" err="1" smtClean="0"/>
              <a:t>Quelles</a:t>
            </a:r>
            <a:r>
              <a:rPr lang="en-CA" sz="3100" dirty="0" smtClean="0"/>
              <a:t> </a:t>
            </a:r>
            <a:r>
              <a:rPr lang="en-CA" sz="3100" dirty="0" err="1" smtClean="0"/>
              <a:t>sont</a:t>
            </a:r>
            <a:r>
              <a:rPr lang="en-CA" sz="3100" dirty="0" smtClean="0"/>
              <a:t> les </a:t>
            </a:r>
            <a:r>
              <a:rPr lang="en-CA" sz="3100" dirty="0" err="1" smtClean="0"/>
              <a:t>histoires</a:t>
            </a:r>
            <a:r>
              <a:rPr lang="en-CA" sz="3100" dirty="0" smtClean="0"/>
              <a:t> à propos des </a:t>
            </a:r>
            <a:r>
              <a:rPr lang="en-CA" sz="3100" dirty="0" err="1" smtClean="0"/>
              <a:t>souliers</a:t>
            </a:r>
            <a:r>
              <a:rPr lang="en-CA" sz="3100" dirty="0" smtClean="0"/>
              <a:t>?</a:t>
            </a:r>
            <a:endParaRPr lang="en-CA" sz="3100" dirty="0"/>
          </a:p>
          <a:p>
            <a:r>
              <a:rPr lang="en-CA" sz="3100" dirty="0"/>
              <a:t>Sciences </a:t>
            </a:r>
            <a:r>
              <a:rPr lang="en-CA" sz="3100" dirty="0" err="1" smtClean="0"/>
              <a:t>sociales</a:t>
            </a:r>
            <a:r>
              <a:rPr lang="en-CA" sz="3100" dirty="0" smtClean="0"/>
              <a:t>: Est-</a:t>
            </a:r>
            <a:r>
              <a:rPr lang="en-CA" sz="3100" dirty="0" err="1" smtClean="0"/>
              <a:t>ce</a:t>
            </a:r>
            <a:r>
              <a:rPr lang="en-CA" sz="3100" dirty="0" smtClean="0"/>
              <a:t> </a:t>
            </a:r>
            <a:r>
              <a:rPr lang="en-CA" sz="3100" dirty="0" err="1" smtClean="0"/>
              <a:t>que</a:t>
            </a:r>
            <a:r>
              <a:rPr lang="en-CA" sz="3100" dirty="0" smtClean="0"/>
              <a:t> </a:t>
            </a:r>
            <a:r>
              <a:rPr lang="en-CA" sz="3100" dirty="0" err="1" smtClean="0"/>
              <a:t>toutes</a:t>
            </a:r>
            <a:r>
              <a:rPr lang="en-CA" sz="3100" dirty="0" smtClean="0"/>
              <a:t> les cultures portent des </a:t>
            </a:r>
            <a:r>
              <a:rPr lang="en-CA" sz="3100" dirty="0" err="1" smtClean="0"/>
              <a:t>souliers</a:t>
            </a:r>
            <a:r>
              <a:rPr lang="en-CA" sz="3100" dirty="0" smtClean="0"/>
              <a:t>?</a:t>
            </a:r>
            <a:endParaRPr lang="en-CA" sz="3100" dirty="0"/>
          </a:p>
          <a:p>
            <a:r>
              <a:rPr lang="en-CA" sz="3100" dirty="0" err="1" smtClean="0"/>
              <a:t>Économie</a:t>
            </a:r>
            <a:r>
              <a:rPr lang="en-CA" sz="3100" dirty="0" smtClean="0"/>
              <a:t>: </a:t>
            </a:r>
            <a:r>
              <a:rPr lang="en-CA" sz="3100" dirty="0" err="1" smtClean="0"/>
              <a:t>Pourquoi</a:t>
            </a:r>
            <a:r>
              <a:rPr lang="en-CA" sz="3100" dirty="0" smtClean="0"/>
              <a:t> </a:t>
            </a:r>
            <a:r>
              <a:rPr lang="en-CA" sz="3100" dirty="0" err="1" smtClean="0"/>
              <a:t>est-ce</a:t>
            </a:r>
            <a:r>
              <a:rPr lang="en-CA" sz="3100" dirty="0" smtClean="0"/>
              <a:t> </a:t>
            </a:r>
            <a:r>
              <a:rPr lang="en-CA" sz="3100" dirty="0" err="1" smtClean="0"/>
              <a:t>que</a:t>
            </a:r>
            <a:r>
              <a:rPr lang="en-CA" sz="3100" dirty="0" smtClean="0"/>
              <a:t> les </a:t>
            </a:r>
            <a:r>
              <a:rPr lang="en-CA" sz="3100" dirty="0" err="1" smtClean="0"/>
              <a:t>souliers</a:t>
            </a:r>
            <a:r>
              <a:rPr lang="en-CA" sz="3100" dirty="0" smtClean="0"/>
              <a:t> </a:t>
            </a:r>
            <a:r>
              <a:rPr lang="en-CA" sz="3100" dirty="0" err="1" smtClean="0"/>
              <a:t>coûtent</a:t>
            </a:r>
            <a:r>
              <a:rPr lang="en-CA" sz="3100" dirty="0" smtClean="0"/>
              <a:t> </a:t>
            </a:r>
            <a:r>
              <a:rPr lang="en-CA" sz="3100" dirty="0" err="1" smtClean="0"/>
              <a:t>si</a:t>
            </a:r>
            <a:r>
              <a:rPr lang="en-CA" sz="3100" dirty="0" smtClean="0"/>
              <a:t> </a:t>
            </a:r>
            <a:r>
              <a:rPr lang="en-CA" sz="3100" dirty="0" err="1" smtClean="0"/>
              <a:t>cher</a:t>
            </a:r>
            <a:r>
              <a:rPr lang="en-CA" sz="3100" dirty="0" smtClean="0"/>
              <a:t>?</a:t>
            </a:r>
            <a:endParaRPr lang="en-CA" sz="3100" dirty="0"/>
          </a:p>
          <a:p>
            <a:r>
              <a:rPr lang="en-CA" sz="3100" dirty="0" smtClean="0"/>
              <a:t>Art: Est-</a:t>
            </a:r>
            <a:r>
              <a:rPr lang="en-CA" sz="3100" dirty="0" err="1" smtClean="0"/>
              <a:t>ce</a:t>
            </a:r>
            <a:r>
              <a:rPr lang="en-CA" sz="3100" dirty="0" smtClean="0"/>
              <a:t> </a:t>
            </a:r>
            <a:r>
              <a:rPr lang="en-CA" sz="3100" dirty="0" err="1" smtClean="0"/>
              <a:t>qu’on</a:t>
            </a:r>
            <a:r>
              <a:rPr lang="en-CA" sz="3100" dirty="0" smtClean="0"/>
              <a:t> </a:t>
            </a:r>
            <a:r>
              <a:rPr lang="en-CA" sz="3100" dirty="0" err="1" smtClean="0"/>
              <a:t>peut</a:t>
            </a:r>
            <a:r>
              <a:rPr lang="en-CA" sz="3100" dirty="0" smtClean="0"/>
              <a:t> </a:t>
            </a:r>
            <a:r>
              <a:rPr lang="en-CA" sz="3100" dirty="0" err="1" smtClean="0"/>
              <a:t>fabriquer</a:t>
            </a:r>
            <a:r>
              <a:rPr lang="en-CA" sz="3100" dirty="0" smtClean="0"/>
              <a:t> nous-</a:t>
            </a:r>
            <a:r>
              <a:rPr lang="en-CA" sz="3100" dirty="0" err="1" smtClean="0"/>
              <a:t>mêmes</a:t>
            </a:r>
            <a:r>
              <a:rPr lang="en-CA" sz="3100" dirty="0" smtClean="0"/>
              <a:t> </a:t>
            </a:r>
            <a:r>
              <a:rPr lang="en-CA" sz="3100" dirty="0" err="1" smtClean="0"/>
              <a:t>nos</a:t>
            </a:r>
            <a:r>
              <a:rPr lang="en-CA" sz="3100" dirty="0" smtClean="0"/>
              <a:t> </a:t>
            </a:r>
            <a:r>
              <a:rPr lang="en-CA" sz="3100" dirty="0" err="1" smtClean="0"/>
              <a:t>propres</a:t>
            </a:r>
            <a:r>
              <a:rPr lang="en-CA" sz="3100" dirty="0" smtClean="0"/>
              <a:t> </a:t>
            </a:r>
            <a:r>
              <a:rPr lang="en-CA" sz="3100" dirty="0" err="1" smtClean="0"/>
              <a:t>souliers</a:t>
            </a:r>
            <a:r>
              <a:rPr lang="en-CA" sz="3100" dirty="0" smtClean="0"/>
              <a:t>?</a:t>
            </a:r>
            <a:endParaRPr lang="en-CA" sz="3100" dirty="0"/>
          </a:p>
        </p:txBody>
      </p:sp>
    </p:spTree>
    <p:extLst>
      <p:ext uri="{BB962C8B-B14F-4D97-AF65-F5344CB8AC3E}">
        <p14:creationId xmlns:p14="http://schemas.microsoft.com/office/powerpoint/2010/main" val="143853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Quelles</a:t>
            </a:r>
            <a:r>
              <a:rPr lang="en-CA" dirty="0" smtClean="0"/>
              <a:t> sources utiliser?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400" dirty="0" smtClean="0"/>
              <a:t>Livres</a:t>
            </a:r>
          </a:p>
          <a:p>
            <a:r>
              <a:rPr lang="en-CA" sz="4400" dirty="0" err="1" smtClean="0"/>
              <a:t>Personnes</a:t>
            </a:r>
            <a:endParaRPr lang="en-CA" sz="4400" dirty="0" smtClean="0"/>
          </a:p>
          <a:p>
            <a:r>
              <a:rPr lang="en-CA" sz="4400" dirty="0" smtClean="0"/>
              <a:t>Pages Web</a:t>
            </a:r>
          </a:p>
          <a:p>
            <a:r>
              <a:rPr lang="en-CA" sz="4400" dirty="0" smtClean="0"/>
              <a:t>Discussions </a:t>
            </a:r>
            <a:r>
              <a:rPr lang="en-CA" sz="4400" dirty="0" err="1" smtClean="0"/>
              <a:t>en</a:t>
            </a:r>
            <a:r>
              <a:rPr lang="en-CA" sz="4400" dirty="0" smtClean="0"/>
              <a:t> </a:t>
            </a:r>
            <a:r>
              <a:rPr lang="en-CA" sz="4400" dirty="0" err="1" smtClean="0"/>
              <a:t>groupe</a:t>
            </a:r>
            <a:r>
              <a:rPr lang="en-CA" sz="4400" dirty="0" smtClean="0"/>
              <a:t> </a:t>
            </a:r>
            <a:r>
              <a:rPr lang="en-CA" sz="4400" dirty="0" err="1" smtClean="0"/>
              <a:t>sur</a:t>
            </a:r>
            <a:r>
              <a:rPr lang="en-CA" sz="4400" dirty="0" smtClean="0"/>
              <a:t> Internet (forum)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233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Est-</a:t>
            </a:r>
            <a:r>
              <a:rPr lang="en-CA" dirty="0" err="1" smtClean="0"/>
              <a:t>ce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</a:t>
            </a:r>
            <a:r>
              <a:rPr lang="en-CA" dirty="0" err="1" smtClean="0"/>
              <a:t>toutes</a:t>
            </a:r>
            <a:r>
              <a:rPr lang="en-CA" dirty="0" smtClean="0"/>
              <a:t> les sources </a:t>
            </a:r>
            <a:r>
              <a:rPr lang="en-CA" dirty="0" err="1" smtClean="0"/>
              <a:t>sont</a:t>
            </a:r>
            <a:r>
              <a:rPr lang="en-CA" dirty="0" smtClean="0"/>
              <a:t> </a:t>
            </a:r>
            <a:r>
              <a:rPr lang="en-CA" dirty="0" err="1" smtClean="0"/>
              <a:t>fiables</a:t>
            </a:r>
            <a:r>
              <a:rPr lang="en-CA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4700" y="2052918"/>
            <a:ext cx="10706100" cy="4551082"/>
          </a:xfrm>
        </p:spPr>
        <p:txBody>
          <a:bodyPr>
            <a:normAutofit fontScale="92500"/>
          </a:bodyPr>
          <a:lstStyle/>
          <a:p>
            <a:r>
              <a:rPr lang="fr-CA" sz="2800" dirty="0" smtClean="0"/>
              <a:t>NON!</a:t>
            </a:r>
          </a:p>
          <a:p>
            <a:r>
              <a:rPr lang="fr-CA" sz="2800" dirty="0" smtClean="0"/>
              <a:t>Quantité </a:t>
            </a:r>
            <a:r>
              <a:rPr lang="fr-CA" sz="2800" b="1" u="sng" dirty="0" smtClean="0"/>
              <a:t>énorme</a:t>
            </a:r>
            <a:r>
              <a:rPr lang="fr-CA" sz="2800" dirty="0" smtClean="0"/>
              <a:t> d’informations, particulièrement sur Internet</a:t>
            </a:r>
          </a:p>
          <a:p>
            <a:r>
              <a:rPr lang="fr-CA" sz="2800" dirty="0" smtClean="0"/>
              <a:t>Toute information a tendance a être biaisée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sz="2400" dirty="0" smtClean="0"/>
              <a:t>Un livre peut donner seulement une version des faits (ex. biographie)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sz="2400" dirty="0" smtClean="0"/>
              <a:t>L’information donnée par ta grand-mère peut être influencée par ses convictions religieuses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sz="2400" dirty="0" smtClean="0"/>
              <a:t>L’information d’un site Internet peut être influencée par l’agenda politique de l’auteur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sz="2400" dirty="0" smtClean="0"/>
              <a:t>L’information trouvée dans un groupe de discussion peut être influencée par l’anonymat des participants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5802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Comment identifier </a:t>
            </a:r>
            <a:r>
              <a:rPr lang="en-CA" dirty="0" err="1" smtClean="0"/>
              <a:t>une</a:t>
            </a:r>
            <a:r>
              <a:rPr lang="en-CA" dirty="0" smtClean="0"/>
              <a:t> source </a:t>
            </a:r>
            <a:r>
              <a:rPr lang="en-CA" dirty="0" err="1" smtClean="0"/>
              <a:t>fiable</a:t>
            </a:r>
            <a:r>
              <a:rPr lang="en-CA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6111" y="2052918"/>
            <a:ext cx="10758489" cy="4512982"/>
          </a:xfrm>
        </p:spPr>
        <p:txBody>
          <a:bodyPr>
            <a:noAutofit/>
          </a:bodyPr>
          <a:lstStyle/>
          <a:p>
            <a:r>
              <a:rPr lang="fr-FR" sz="2800" dirty="0" smtClean="0"/>
              <a:t>Il est essentiel de développer un sens critique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400" dirty="0" smtClean="0"/>
              <a:t>Faussetés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400" dirty="0" smtClean="0"/>
              <a:t>Vérités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400" dirty="0" smtClean="0"/>
              <a:t>Demi-vérités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400" dirty="0" smtClean="0"/>
              <a:t>Fausses théories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400" dirty="0" smtClean="0"/>
              <a:t>Foutaises / sans aucun sens</a:t>
            </a:r>
          </a:p>
          <a:p>
            <a:r>
              <a:rPr lang="fr-FR" sz="2800" dirty="0" smtClean="0"/>
              <a:t>Vérifier l’auteur</a:t>
            </a:r>
          </a:p>
          <a:p>
            <a:r>
              <a:rPr lang="en-CA" sz="2800" dirty="0" err="1" smtClean="0"/>
              <a:t>Vérifier</a:t>
            </a:r>
            <a:r>
              <a:rPr lang="en-CA" sz="2800" dirty="0" smtClean="0"/>
              <a:t> </a:t>
            </a:r>
            <a:r>
              <a:rPr lang="en-CA" sz="2800" dirty="0" err="1" smtClean="0"/>
              <a:t>l’outil</a:t>
            </a:r>
            <a:r>
              <a:rPr lang="en-CA" sz="2800" dirty="0" smtClean="0"/>
              <a:t> de publication</a:t>
            </a:r>
          </a:p>
          <a:p>
            <a:r>
              <a:rPr lang="en-CA" sz="2800" dirty="0" err="1" smtClean="0"/>
              <a:t>Interpréter</a:t>
            </a:r>
            <a:r>
              <a:rPr lang="en-CA" sz="2800" dirty="0" smtClean="0"/>
              <a:t> plus </a:t>
            </a:r>
            <a:r>
              <a:rPr lang="en-CA" sz="2800" dirty="0" err="1" smtClean="0"/>
              <a:t>tard</a:t>
            </a:r>
            <a:r>
              <a:rPr lang="en-CA" sz="2800" dirty="0" smtClean="0"/>
              <a:t> / </a:t>
            </a:r>
            <a:r>
              <a:rPr lang="en-CA" sz="2800" dirty="0" err="1" smtClean="0"/>
              <a:t>croiser</a:t>
            </a:r>
            <a:r>
              <a:rPr lang="en-CA" sz="2800" dirty="0" smtClean="0"/>
              <a:t> des </a:t>
            </a:r>
            <a:r>
              <a:rPr lang="en-CA" sz="2800" dirty="0" err="1" smtClean="0"/>
              <a:t>références</a:t>
            </a:r>
            <a:endParaRPr lang="fr-FR" sz="2800" dirty="0" smtClean="0"/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25907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1970</TotalTime>
  <Words>405</Words>
  <Application>Microsoft Office PowerPoint</Application>
  <PresentationFormat>Grand écran</PresentationFormat>
  <Paragraphs>62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Wingdings 3</vt:lpstr>
      <vt:lpstr>Ion</vt:lpstr>
      <vt:lpstr>Comment planifier son enquête?</vt:lpstr>
      <vt:lpstr>Quelles ressources sont mises à ta disposition?</vt:lpstr>
      <vt:lpstr>Comment formuler une question precise?</vt:lpstr>
      <vt:lpstr>Exemples de questions précises</vt:lpstr>
      <vt:lpstr>Comment déterminer les aspects à explorer durant l’enquête?</vt:lpstr>
      <vt:lpstr>Exemples d’aspects au sujet des souliers…</vt:lpstr>
      <vt:lpstr>Quelles sources utiliser?</vt:lpstr>
      <vt:lpstr>Est-ce que toutes les sources sont fiables?</vt:lpstr>
      <vt:lpstr>Comment identifier une source fiable?</vt:lpstr>
      <vt:lpstr>Vérification des 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planifier son enquête?</dc:title>
  <dc:creator>Martin Frederick</dc:creator>
  <cp:lastModifiedBy>Martin Frederick</cp:lastModifiedBy>
  <cp:revision>14</cp:revision>
  <cp:lastPrinted>2016-02-11T16:49:55Z</cp:lastPrinted>
  <dcterms:created xsi:type="dcterms:W3CDTF">2016-02-10T14:32:11Z</dcterms:created>
  <dcterms:modified xsi:type="dcterms:W3CDTF">2017-01-10T15:31:12Z</dcterms:modified>
</cp:coreProperties>
</file>