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0"/>
  </p:handoutMasterIdLst>
  <p:sldIdLst>
    <p:sldId id="256" r:id="rId2"/>
    <p:sldId id="258" r:id="rId3"/>
    <p:sldId id="261" r:id="rId4"/>
    <p:sldId id="259" r:id="rId5"/>
    <p:sldId id="262" r:id="rId6"/>
    <p:sldId id="263" r:id="rId7"/>
    <p:sldId id="264" r:id="rId8"/>
    <p:sldId id="260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6DEE19-7204-4190-BC00-D16E6A6190E5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63010F-3F0F-4CD0-97FD-A9305AFAEA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999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171528" cy="3329581"/>
          </a:xfrm>
        </p:spPr>
        <p:txBody>
          <a:bodyPr/>
          <a:lstStyle/>
          <a:p>
            <a:r>
              <a:rPr lang="en-CA" dirty="0"/>
              <a:t>FR10F - Comment </a:t>
            </a:r>
            <a:r>
              <a:rPr lang="en-CA" dirty="0" err="1"/>
              <a:t>planifier</a:t>
            </a:r>
            <a:r>
              <a:rPr lang="en-CA" dirty="0"/>
              <a:t> son </a:t>
            </a:r>
            <a:r>
              <a:rPr lang="en-CA" dirty="0" err="1"/>
              <a:t>enquête</a:t>
            </a:r>
            <a:r>
              <a:rPr lang="en-CA" dirty="0"/>
              <a:t>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Un guide pour se </a:t>
            </a:r>
            <a:r>
              <a:rPr lang="en-CA" dirty="0" err="1"/>
              <a:t>prÉparer</a:t>
            </a:r>
            <a:r>
              <a:rPr lang="en-CA" dirty="0"/>
              <a:t> à un </a:t>
            </a:r>
            <a:r>
              <a:rPr lang="en-CA" dirty="0" err="1"/>
              <a:t>projet</a:t>
            </a:r>
            <a:r>
              <a:rPr lang="en-CA" dirty="0"/>
              <a:t> </a:t>
            </a:r>
            <a:r>
              <a:rPr lang="en-CA" dirty="0" err="1"/>
              <a:t>d’enquête</a:t>
            </a:r>
            <a:r>
              <a:rPr lang="en-CA" dirty="0"/>
              <a:t>…</a:t>
            </a:r>
            <a:endParaRPr lang="fr-FR" dirty="0"/>
          </a:p>
        </p:txBody>
      </p:sp>
      <p:pic>
        <p:nvPicPr>
          <p:cNvPr id="4" name="Image 3" descr="Image vectorielle gratuite: Détective, Enquête, L'Homm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31" y="1561381"/>
            <a:ext cx="1363053" cy="19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2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Comment </a:t>
            </a:r>
            <a:r>
              <a:rPr lang="en-CA" dirty="0" err="1"/>
              <a:t>formuler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question precise?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8"/>
            <a:ext cx="10504488" cy="4500282"/>
          </a:xfrm>
        </p:spPr>
        <p:txBody>
          <a:bodyPr/>
          <a:lstStyle/>
          <a:p>
            <a:r>
              <a:rPr lang="en-CA" sz="4000" dirty="0"/>
              <a:t>Question </a:t>
            </a:r>
            <a:r>
              <a:rPr lang="en-CA" sz="4000" b="1" u="sng" dirty="0" err="1"/>
              <a:t>ouverte</a:t>
            </a:r>
            <a:r>
              <a:rPr lang="en-CA" sz="4000" dirty="0"/>
              <a:t> de </a:t>
            </a:r>
            <a:r>
              <a:rPr lang="en-CA" sz="4000" dirty="0" err="1"/>
              <a:t>préférence</a:t>
            </a:r>
            <a:endParaRPr lang="en-CA" sz="4000" dirty="0"/>
          </a:p>
          <a:p>
            <a:r>
              <a:rPr lang="en-CA" sz="4000" dirty="0" err="1"/>
              <a:t>Rien</a:t>
            </a:r>
            <a:r>
              <a:rPr lang="en-CA" sz="4000" dirty="0"/>
              <a:t> de trop personnel</a:t>
            </a:r>
          </a:p>
          <a:p>
            <a:r>
              <a:rPr lang="en-CA" sz="4000" dirty="0"/>
              <a:t>La </a:t>
            </a:r>
            <a:r>
              <a:rPr lang="en-CA" sz="4000" dirty="0" err="1"/>
              <a:t>réponse</a:t>
            </a:r>
            <a:r>
              <a:rPr lang="en-CA" sz="4000" dirty="0"/>
              <a:t> </a:t>
            </a:r>
            <a:r>
              <a:rPr lang="en-CA" sz="4000" dirty="0" err="1"/>
              <a:t>doit</a:t>
            </a:r>
            <a:r>
              <a:rPr lang="en-CA" sz="4000" dirty="0"/>
              <a:t> </a:t>
            </a:r>
            <a:r>
              <a:rPr lang="en-CA" sz="4000" dirty="0" err="1"/>
              <a:t>être</a:t>
            </a:r>
            <a:r>
              <a:rPr lang="en-CA" sz="4000" dirty="0"/>
              <a:t> </a:t>
            </a:r>
            <a:r>
              <a:rPr lang="en-CA" sz="4000" b="1" u="sng" dirty="0" err="1"/>
              <a:t>inconnue</a:t>
            </a:r>
            <a:endParaRPr lang="en-CA" sz="4000" b="1" u="sng" dirty="0"/>
          </a:p>
          <a:p>
            <a:r>
              <a:rPr lang="en-CA" sz="4000" dirty="0"/>
              <a:t>La question </a:t>
            </a:r>
            <a:r>
              <a:rPr lang="en-CA" sz="4000" dirty="0" err="1"/>
              <a:t>doit</a:t>
            </a:r>
            <a:r>
              <a:rPr lang="en-CA" sz="4000" dirty="0"/>
              <a:t> </a:t>
            </a:r>
            <a:r>
              <a:rPr lang="en-CA" sz="4000" dirty="0" err="1"/>
              <a:t>te</a:t>
            </a:r>
            <a:r>
              <a:rPr lang="en-CA" sz="4000" dirty="0"/>
              <a:t> </a:t>
            </a:r>
            <a:r>
              <a:rPr lang="en-CA" sz="4000" dirty="0" err="1"/>
              <a:t>mener</a:t>
            </a:r>
            <a:r>
              <a:rPr lang="en-CA" sz="4000" dirty="0"/>
              <a:t> à faire </a:t>
            </a:r>
            <a:r>
              <a:rPr lang="en-CA" sz="4000" dirty="0" err="1"/>
              <a:t>une</a:t>
            </a:r>
            <a:r>
              <a:rPr lang="en-CA" sz="4000" dirty="0"/>
              <a:t> </a:t>
            </a:r>
            <a:r>
              <a:rPr lang="en-CA" sz="4000" b="1" u="sng" dirty="0" err="1"/>
              <a:t>recherche</a:t>
            </a:r>
            <a:r>
              <a:rPr lang="en-CA" sz="4000" dirty="0"/>
              <a:t> </a:t>
            </a:r>
            <a:r>
              <a:rPr lang="en-CA" sz="4000" dirty="0" err="1"/>
              <a:t>poussée</a:t>
            </a:r>
            <a:r>
              <a:rPr lang="en-CA" sz="4000" dirty="0"/>
              <a:t> et </a:t>
            </a:r>
            <a:r>
              <a:rPr lang="en-CA" sz="4000" dirty="0" err="1"/>
              <a:t>approfondie</a:t>
            </a:r>
            <a:r>
              <a:rPr lang="en-CA" sz="4000" dirty="0"/>
              <a:t> </a:t>
            </a:r>
            <a:r>
              <a:rPr lang="en-CA" sz="4000" dirty="0" err="1"/>
              <a:t>dans</a:t>
            </a:r>
            <a:r>
              <a:rPr lang="en-CA" sz="4000" dirty="0"/>
              <a:t> </a:t>
            </a:r>
            <a:r>
              <a:rPr lang="en-CA" sz="4000" b="1" u="sng" dirty="0" err="1"/>
              <a:t>plusieurs</a:t>
            </a:r>
            <a:r>
              <a:rPr lang="en-CA" sz="4000" b="1" u="sng" dirty="0"/>
              <a:t> sources</a:t>
            </a:r>
          </a:p>
          <a:p>
            <a:endParaRPr lang="en-CA" dirty="0"/>
          </a:p>
          <a:p>
            <a:endParaRPr lang="fr-FR" dirty="0"/>
          </a:p>
        </p:txBody>
      </p:sp>
      <p:pic>
        <p:nvPicPr>
          <p:cNvPr id="5" name="Image 4" descr="Wiki software - &lt;strong&gt;Wikipedia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558" y="1646123"/>
            <a:ext cx="2397236" cy="2656936"/>
          </a:xfrm>
          <a:prstGeom prst="rect">
            <a:avLst/>
          </a:prstGeom>
        </p:spPr>
      </p:pic>
      <p:sp>
        <p:nvSpPr>
          <p:cNvPr id="8" name="Interdiction 7"/>
          <p:cNvSpPr/>
          <p:nvPr/>
        </p:nvSpPr>
        <p:spPr>
          <a:xfrm>
            <a:off x="9630153" y="2260043"/>
            <a:ext cx="2308045" cy="1910630"/>
          </a:xfrm>
          <a:prstGeom prst="noSmoking">
            <a:avLst/>
          </a:prstGeom>
          <a:solidFill>
            <a:schemeClr val="accent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Exemples</a:t>
            </a:r>
            <a:r>
              <a:rPr lang="en-CA" dirty="0"/>
              <a:t> de questions précises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0555" y="1529216"/>
            <a:ext cx="10913127" cy="5154217"/>
          </a:xfrm>
        </p:spPr>
        <p:txBody>
          <a:bodyPr>
            <a:noAutofit/>
          </a:bodyPr>
          <a:lstStyle/>
          <a:p>
            <a:r>
              <a:rPr lang="en-CA" sz="3600" dirty="0"/>
              <a:t>Que faire pour </a:t>
            </a:r>
            <a:r>
              <a:rPr lang="en-CA" sz="3600" dirty="0" err="1"/>
              <a:t>réduire</a:t>
            </a:r>
            <a:r>
              <a:rPr lang="en-CA" sz="3600" dirty="0"/>
              <a:t> son </a:t>
            </a:r>
            <a:r>
              <a:rPr lang="en-CA" sz="3600" dirty="0" err="1"/>
              <a:t>empreinte</a:t>
            </a:r>
            <a:r>
              <a:rPr lang="en-CA" sz="3600" dirty="0"/>
              <a:t> </a:t>
            </a:r>
            <a:r>
              <a:rPr lang="en-CA" sz="3600" dirty="0" err="1"/>
              <a:t>écologique</a:t>
            </a:r>
            <a:r>
              <a:rPr lang="en-CA" sz="3600" dirty="0"/>
              <a:t>?</a:t>
            </a:r>
          </a:p>
          <a:p>
            <a:r>
              <a:rPr lang="en-CA" sz="3600" dirty="0"/>
              <a:t>Comment </a:t>
            </a:r>
            <a:r>
              <a:rPr lang="en-CA" sz="3600" dirty="0" err="1"/>
              <a:t>est-ce</a:t>
            </a:r>
            <a:r>
              <a:rPr lang="en-CA" sz="3600" dirty="0"/>
              <a:t> </a:t>
            </a:r>
            <a:r>
              <a:rPr lang="en-CA" sz="3600" dirty="0" err="1"/>
              <a:t>qu’un</a:t>
            </a:r>
            <a:r>
              <a:rPr lang="en-CA" sz="3600" dirty="0"/>
              <a:t> </a:t>
            </a:r>
            <a:r>
              <a:rPr lang="en-CA" sz="3600" dirty="0" err="1"/>
              <a:t>héro</a:t>
            </a:r>
            <a:r>
              <a:rPr lang="en-CA" sz="3600" dirty="0"/>
              <a:t> </a:t>
            </a:r>
            <a:r>
              <a:rPr lang="en-CA" sz="3600" dirty="0" err="1"/>
              <a:t>est</a:t>
            </a:r>
            <a:r>
              <a:rPr lang="en-CA" sz="3600" dirty="0"/>
              <a:t> </a:t>
            </a:r>
            <a:r>
              <a:rPr lang="en-CA" sz="3600" dirty="0" err="1"/>
              <a:t>différent</a:t>
            </a:r>
            <a:r>
              <a:rPr lang="en-CA" sz="3600" dirty="0"/>
              <a:t> </a:t>
            </a:r>
            <a:r>
              <a:rPr lang="en-CA" sz="3600" dirty="0" err="1"/>
              <a:t>d’une</a:t>
            </a:r>
            <a:r>
              <a:rPr lang="en-CA" sz="3600" dirty="0"/>
              <a:t> </a:t>
            </a:r>
            <a:r>
              <a:rPr lang="en-CA" sz="3600" dirty="0" err="1"/>
              <a:t>célébrité</a:t>
            </a:r>
            <a:r>
              <a:rPr lang="en-CA" sz="3600" dirty="0"/>
              <a:t>?</a:t>
            </a:r>
          </a:p>
          <a:p>
            <a:r>
              <a:rPr lang="en-CA" sz="3600" dirty="0"/>
              <a:t>De </a:t>
            </a:r>
            <a:r>
              <a:rPr lang="en-CA" sz="3600" dirty="0" err="1"/>
              <a:t>quelles</a:t>
            </a:r>
            <a:r>
              <a:rPr lang="en-CA" sz="3600" dirty="0"/>
              <a:t> </a:t>
            </a:r>
            <a:r>
              <a:rPr lang="en-CA" sz="3600" dirty="0" err="1"/>
              <a:t>façons</a:t>
            </a:r>
            <a:r>
              <a:rPr lang="en-CA" sz="3600" dirty="0"/>
              <a:t> </a:t>
            </a:r>
            <a:r>
              <a:rPr lang="en-CA" sz="3600" dirty="0" err="1"/>
              <a:t>plusieurs</a:t>
            </a:r>
            <a:r>
              <a:rPr lang="en-CA" sz="3600" dirty="0"/>
              <a:t> </a:t>
            </a:r>
            <a:r>
              <a:rPr lang="en-CA" sz="3600" dirty="0" err="1"/>
              <a:t>dirigeants</a:t>
            </a:r>
            <a:r>
              <a:rPr lang="en-CA" sz="3600" dirty="0"/>
              <a:t> du siècle </a:t>
            </a:r>
            <a:r>
              <a:rPr lang="en-CA" sz="3600" dirty="0" err="1"/>
              <a:t>dernier</a:t>
            </a:r>
            <a:r>
              <a:rPr lang="en-CA" sz="3600" dirty="0"/>
              <a:t> </a:t>
            </a:r>
            <a:r>
              <a:rPr lang="en-CA" sz="3600" dirty="0" err="1"/>
              <a:t>ont</a:t>
            </a:r>
            <a:r>
              <a:rPr lang="en-CA" sz="3600" dirty="0"/>
              <a:t> </a:t>
            </a:r>
            <a:r>
              <a:rPr lang="en-CA" sz="3600" dirty="0" err="1"/>
              <a:t>utilisé</a:t>
            </a:r>
            <a:r>
              <a:rPr lang="en-CA" sz="3600" dirty="0"/>
              <a:t> la </a:t>
            </a:r>
            <a:r>
              <a:rPr lang="en-CA" sz="3600" dirty="0" err="1"/>
              <a:t>propagande</a:t>
            </a:r>
            <a:r>
              <a:rPr lang="en-CA" sz="3600" dirty="0"/>
              <a:t> et la </a:t>
            </a:r>
            <a:r>
              <a:rPr lang="en-CA" sz="3600" dirty="0" err="1"/>
              <a:t>peur</a:t>
            </a:r>
            <a:r>
              <a:rPr lang="en-CA" sz="3600" dirty="0"/>
              <a:t>?</a:t>
            </a:r>
          </a:p>
          <a:p>
            <a:r>
              <a:rPr lang="en-CA" sz="3600" dirty="0"/>
              <a:t>Que </a:t>
            </a:r>
            <a:r>
              <a:rPr lang="en-CA" sz="3600" dirty="0" err="1"/>
              <a:t>sont</a:t>
            </a:r>
            <a:r>
              <a:rPr lang="en-CA" sz="3600" dirty="0"/>
              <a:t> les ninjas?</a:t>
            </a:r>
          </a:p>
          <a:p>
            <a:r>
              <a:rPr lang="fr-FR" sz="3600" dirty="0"/>
              <a:t>Quelle est l’importance des souliers?</a:t>
            </a:r>
          </a:p>
        </p:txBody>
      </p:sp>
    </p:spTree>
    <p:extLst>
      <p:ext uri="{BB962C8B-B14F-4D97-AF65-F5344CB8AC3E}">
        <p14:creationId xmlns:p14="http://schemas.microsoft.com/office/powerpoint/2010/main" val="189302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Comment </a:t>
            </a:r>
            <a:r>
              <a:rPr lang="en-CA" dirty="0" err="1"/>
              <a:t>déterminer</a:t>
            </a:r>
            <a:r>
              <a:rPr lang="en-CA" dirty="0"/>
              <a:t> les aspects à explorer </a:t>
            </a:r>
            <a:r>
              <a:rPr lang="en-CA" dirty="0" err="1"/>
              <a:t>durant</a:t>
            </a:r>
            <a:r>
              <a:rPr lang="en-CA" dirty="0"/>
              <a:t> </a:t>
            </a:r>
            <a:r>
              <a:rPr lang="en-CA" dirty="0" err="1"/>
              <a:t>l’enquête</a:t>
            </a:r>
            <a:r>
              <a:rPr lang="en-CA" dirty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1" y="2052918"/>
            <a:ext cx="10887406" cy="4195481"/>
          </a:xfrm>
        </p:spPr>
        <p:txBody>
          <a:bodyPr>
            <a:normAutofit/>
          </a:bodyPr>
          <a:lstStyle/>
          <a:p>
            <a:r>
              <a:rPr lang="fr-CA" sz="4400" b="1" dirty="0"/>
              <a:t>Science</a:t>
            </a:r>
            <a:r>
              <a:rPr lang="fr-CA" sz="4400" dirty="0"/>
              <a:t> </a:t>
            </a:r>
            <a:r>
              <a:rPr lang="fr-CA" sz="2400" dirty="0"/>
              <a:t>(biologie, chimie, composition, etc.)</a:t>
            </a:r>
          </a:p>
          <a:p>
            <a:r>
              <a:rPr lang="fr-CA" sz="4400" b="1" dirty="0"/>
              <a:t>Littérature</a:t>
            </a:r>
            <a:r>
              <a:rPr lang="fr-CA" sz="4400" dirty="0"/>
              <a:t> </a:t>
            </a:r>
            <a:r>
              <a:rPr lang="fr-CA" sz="2400" dirty="0"/>
              <a:t>(romans, bande dessinée, contes populaires, etc.)</a:t>
            </a:r>
          </a:p>
          <a:p>
            <a:r>
              <a:rPr lang="fr-CA" sz="4400" b="1" dirty="0"/>
              <a:t>Sciences</a:t>
            </a:r>
            <a:r>
              <a:rPr lang="fr-CA" sz="4400" dirty="0"/>
              <a:t> </a:t>
            </a:r>
            <a:r>
              <a:rPr lang="fr-CA" sz="4400" b="1" dirty="0"/>
              <a:t>sociales</a:t>
            </a:r>
            <a:r>
              <a:rPr lang="fr-CA" sz="4400" dirty="0"/>
              <a:t> </a:t>
            </a:r>
            <a:r>
              <a:rPr lang="fr-CA" sz="2400" dirty="0"/>
              <a:t>(histoire, psychologie, loi, etc.)</a:t>
            </a:r>
          </a:p>
          <a:p>
            <a:r>
              <a:rPr lang="fr-CA" sz="4400" b="1" dirty="0"/>
              <a:t>Économie</a:t>
            </a:r>
            <a:r>
              <a:rPr lang="fr-CA" sz="4400" dirty="0"/>
              <a:t> </a:t>
            </a:r>
            <a:r>
              <a:rPr lang="fr-CA" sz="2400" dirty="0"/>
              <a:t>(production, coûts, profits, compagnies, etc.)</a:t>
            </a:r>
          </a:p>
          <a:p>
            <a:r>
              <a:rPr lang="fr-CA" sz="4400" b="1" dirty="0"/>
              <a:t>Art</a:t>
            </a:r>
            <a:r>
              <a:rPr lang="fr-CA" sz="4400" dirty="0"/>
              <a:t> </a:t>
            </a:r>
            <a:r>
              <a:rPr lang="fr-CA" sz="2400" dirty="0"/>
              <a:t>(peinture, cinéma, musique, théâtre, art visuel, etc.)</a:t>
            </a:r>
          </a:p>
        </p:txBody>
      </p:sp>
    </p:spTree>
    <p:extLst>
      <p:ext uri="{BB962C8B-B14F-4D97-AF65-F5344CB8AC3E}">
        <p14:creationId xmlns:p14="http://schemas.microsoft.com/office/powerpoint/2010/main" val="120513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Exemples</a:t>
            </a:r>
            <a:r>
              <a:rPr lang="en-CA" dirty="0"/>
              <a:t> </a:t>
            </a:r>
            <a:r>
              <a:rPr lang="en-CA" dirty="0" err="1"/>
              <a:t>d’aspects</a:t>
            </a:r>
            <a:r>
              <a:rPr lang="en-CA" dirty="0"/>
              <a:t> au </a:t>
            </a:r>
            <a:r>
              <a:rPr lang="en-CA" dirty="0" err="1"/>
              <a:t>sujet</a:t>
            </a:r>
            <a:r>
              <a:rPr lang="en-CA" dirty="0"/>
              <a:t> des </a:t>
            </a:r>
            <a:r>
              <a:rPr lang="en-CA" dirty="0" err="1"/>
              <a:t>souliers</a:t>
            </a:r>
            <a:r>
              <a:rPr lang="en-CA" dirty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6700" y="2052918"/>
            <a:ext cx="11925299" cy="4195481"/>
          </a:xfrm>
        </p:spPr>
        <p:txBody>
          <a:bodyPr>
            <a:noAutofit/>
          </a:bodyPr>
          <a:lstStyle/>
          <a:p>
            <a:r>
              <a:rPr lang="en-CA" sz="3100" dirty="0"/>
              <a:t>Science: </a:t>
            </a:r>
            <a:r>
              <a:rPr lang="en-CA" sz="3100" dirty="0" err="1"/>
              <a:t>Quels</a:t>
            </a:r>
            <a:r>
              <a:rPr lang="en-CA" sz="3100" dirty="0"/>
              <a:t> </a:t>
            </a:r>
            <a:r>
              <a:rPr lang="en-CA" sz="3100" dirty="0" err="1"/>
              <a:t>sont</a:t>
            </a:r>
            <a:r>
              <a:rPr lang="en-CA" sz="3100" dirty="0"/>
              <a:t> les </a:t>
            </a:r>
            <a:r>
              <a:rPr lang="en-CA" sz="3100" dirty="0" err="1"/>
              <a:t>meilleurs</a:t>
            </a:r>
            <a:r>
              <a:rPr lang="en-CA" sz="3100" dirty="0"/>
              <a:t> </a:t>
            </a:r>
            <a:r>
              <a:rPr lang="en-CA" sz="3100" dirty="0" err="1"/>
              <a:t>souliers</a:t>
            </a:r>
            <a:r>
              <a:rPr lang="en-CA" sz="3100" dirty="0"/>
              <a:t> pour faire du sport?</a:t>
            </a:r>
          </a:p>
          <a:p>
            <a:r>
              <a:rPr lang="en-CA" sz="3100" dirty="0" err="1"/>
              <a:t>Littérature</a:t>
            </a:r>
            <a:r>
              <a:rPr lang="en-CA" sz="3100" dirty="0"/>
              <a:t>: </a:t>
            </a:r>
            <a:r>
              <a:rPr lang="en-CA" sz="3100" dirty="0" err="1"/>
              <a:t>Quels</a:t>
            </a:r>
            <a:r>
              <a:rPr lang="en-CA" sz="3100" dirty="0"/>
              <a:t> </a:t>
            </a:r>
            <a:r>
              <a:rPr lang="en-CA" sz="3100" dirty="0" err="1"/>
              <a:t>sont</a:t>
            </a:r>
            <a:r>
              <a:rPr lang="en-CA" sz="3100" dirty="0"/>
              <a:t> les </a:t>
            </a:r>
            <a:r>
              <a:rPr lang="en-CA" sz="3100" dirty="0" err="1"/>
              <a:t>contes</a:t>
            </a:r>
            <a:r>
              <a:rPr lang="en-CA" sz="3100" dirty="0"/>
              <a:t> </a:t>
            </a:r>
            <a:r>
              <a:rPr lang="en-CA" sz="3100" dirty="0" err="1"/>
              <a:t>populaires</a:t>
            </a:r>
            <a:r>
              <a:rPr lang="en-CA" sz="3100" dirty="0"/>
              <a:t> à propos des </a:t>
            </a:r>
            <a:r>
              <a:rPr lang="en-CA" sz="3100" dirty="0" err="1"/>
              <a:t>souliers</a:t>
            </a:r>
            <a:r>
              <a:rPr lang="en-CA" sz="3100" dirty="0"/>
              <a:t>?</a:t>
            </a:r>
          </a:p>
          <a:p>
            <a:r>
              <a:rPr lang="en-CA" sz="3100" dirty="0"/>
              <a:t>Sciences </a:t>
            </a:r>
            <a:r>
              <a:rPr lang="en-CA" sz="3100" dirty="0" err="1"/>
              <a:t>sociales</a:t>
            </a:r>
            <a:r>
              <a:rPr lang="en-CA" sz="3100" dirty="0"/>
              <a:t>: Est-</a:t>
            </a:r>
            <a:r>
              <a:rPr lang="en-CA" sz="3100" dirty="0" err="1"/>
              <a:t>ce</a:t>
            </a:r>
            <a:r>
              <a:rPr lang="en-CA" sz="3100" dirty="0"/>
              <a:t> </a:t>
            </a:r>
            <a:r>
              <a:rPr lang="en-CA" sz="3100" dirty="0" err="1"/>
              <a:t>que</a:t>
            </a:r>
            <a:r>
              <a:rPr lang="en-CA" sz="3100" dirty="0"/>
              <a:t> </a:t>
            </a:r>
            <a:r>
              <a:rPr lang="en-CA" sz="3100" dirty="0" err="1"/>
              <a:t>toutes</a:t>
            </a:r>
            <a:r>
              <a:rPr lang="en-CA" sz="3100" dirty="0"/>
              <a:t> les cultures portent des </a:t>
            </a:r>
            <a:r>
              <a:rPr lang="en-CA" sz="3100" dirty="0" err="1"/>
              <a:t>souliers</a:t>
            </a:r>
            <a:r>
              <a:rPr lang="en-CA" sz="3100" dirty="0"/>
              <a:t>?</a:t>
            </a:r>
          </a:p>
          <a:p>
            <a:r>
              <a:rPr lang="en-CA" sz="3100" dirty="0" err="1"/>
              <a:t>Économie</a:t>
            </a:r>
            <a:r>
              <a:rPr lang="en-CA" sz="3100" dirty="0"/>
              <a:t>: </a:t>
            </a:r>
            <a:r>
              <a:rPr lang="en-CA" sz="3100" dirty="0" err="1"/>
              <a:t>Pourquoi</a:t>
            </a:r>
            <a:r>
              <a:rPr lang="en-CA" sz="3100" dirty="0"/>
              <a:t> </a:t>
            </a:r>
            <a:r>
              <a:rPr lang="en-CA" sz="3100" dirty="0" err="1"/>
              <a:t>est-ce</a:t>
            </a:r>
            <a:r>
              <a:rPr lang="en-CA" sz="3100" dirty="0"/>
              <a:t> </a:t>
            </a:r>
            <a:r>
              <a:rPr lang="en-CA" sz="3100" dirty="0" err="1"/>
              <a:t>que</a:t>
            </a:r>
            <a:r>
              <a:rPr lang="en-CA" sz="3100" dirty="0"/>
              <a:t> les </a:t>
            </a:r>
            <a:r>
              <a:rPr lang="en-CA" sz="3100" dirty="0" err="1"/>
              <a:t>souliers</a:t>
            </a:r>
            <a:r>
              <a:rPr lang="en-CA" sz="3100" dirty="0"/>
              <a:t> </a:t>
            </a:r>
            <a:r>
              <a:rPr lang="en-CA" sz="3100" dirty="0" err="1"/>
              <a:t>coûtent</a:t>
            </a:r>
            <a:r>
              <a:rPr lang="en-CA" sz="3100" dirty="0"/>
              <a:t> </a:t>
            </a:r>
            <a:r>
              <a:rPr lang="en-CA" sz="3100" dirty="0" err="1"/>
              <a:t>si</a:t>
            </a:r>
            <a:r>
              <a:rPr lang="en-CA" sz="3100" dirty="0"/>
              <a:t> </a:t>
            </a:r>
            <a:r>
              <a:rPr lang="en-CA" sz="3100" dirty="0" err="1"/>
              <a:t>cher</a:t>
            </a:r>
            <a:r>
              <a:rPr lang="en-CA" sz="3100" dirty="0"/>
              <a:t>?</a:t>
            </a:r>
          </a:p>
          <a:p>
            <a:r>
              <a:rPr lang="en-CA" sz="3100" dirty="0"/>
              <a:t>Art: Est-</a:t>
            </a:r>
            <a:r>
              <a:rPr lang="en-CA" sz="3100" dirty="0" err="1"/>
              <a:t>ce</a:t>
            </a:r>
            <a:r>
              <a:rPr lang="en-CA" sz="3100" dirty="0"/>
              <a:t> </a:t>
            </a:r>
            <a:r>
              <a:rPr lang="en-CA" sz="3100" dirty="0" err="1"/>
              <a:t>qu’on</a:t>
            </a:r>
            <a:r>
              <a:rPr lang="en-CA" sz="3100" dirty="0"/>
              <a:t> </a:t>
            </a:r>
            <a:r>
              <a:rPr lang="en-CA" sz="3100" dirty="0" err="1"/>
              <a:t>peut</a:t>
            </a:r>
            <a:r>
              <a:rPr lang="en-CA" sz="3100" dirty="0"/>
              <a:t> </a:t>
            </a:r>
            <a:r>
              <a:rPr lang="en-CA" sz="3100" dirty="0" err="1"/>
              <a:t>fabriquer</a:t>
            </a:r>
            <a:r>
              <a:rPr lang="en-CA" sz="3100" dirty="0"/>
              <a:t> nous-</a:t>
            </a:r>
            <a:r>
              <a:rPr lang="en-CA" sz="3100" dirty="0" err="1"/>
              <a:t>mêmes</a:t>
            </a:r>
            <a:r>
              <a:rPr lang="en-CA" sz="3100" dirty="0"/>
              <a:t> </a:t>
            </a:r>
            <a:r>
              <a:rPr lang="en-CA" sz="3100" dirty="0" err="1"/>
              <a:t>nos</a:t>
            </a:r>
            <a:r>
              <a:rPr lang="en-CA" sz="3100" dirty="0"/>
              <a:t> </a:t>
            </a:r>
            <a:r>
              <a:rPr lang="en-CA" sz="3100" dirty="0" err="1"/>
              <a:t>propres</a:t>
            </a:r>
            <a:r>
              <a:rPr lang="en-CA" sz="3100" dirty="0"/>
              <a:t> </a:t>
            </a:r>
            <a:r>
              <a:rPr lang="en-CA" sz="3100" dirty="0" err="1"/>
              <a:t>souliers</a:t>
            </a:r>
            <a:r>
              <a:rPr lang="en-CA" sz="31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853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Quelles</a:t>
            </a:r>
            <a:r>
              <a:rPr lang="en-CA" dirty="0"/>
              <a:t> sources utiliser?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4400" dirty="0"/>
              <a:t>Livres*</a:t>
            </a:r>
          </a:p>
          <a:p>
            <a:r>
              <a:rPr lang="en-CA" sz="4400" dirty="0" err="1"/>
              <a:t>Personnes</a:t>
            </a:r>
            <a:r>
              <a:rPr lang="en-CA" sz="4400" dirty="0"/>
              <a:t>*</a:t>
            </a:r>
          </a:p>
          <a:p>
            <a:r>
              <a:rPr lang="en-CA" sz="4400" dirty="0"/>
              <a:t>Sites Web*</a:t>
            </a:r>
          </a:p>
          <a:p>
            <a:r>
              <a:rPr lang="en-CA" sz="4400" dirty="0"/>
              <a:t>Discussions* </a:t>
            </a:r>
            <a:r>
              <a:rPr lang="en-CA" sz="4400" dirty="0" err="1"/>
              <a:t>en</a:t>
            </a:r>
            <a:r>
              <a:rPr lang="en-CA" sz="4400" dirty="0"/>
              <a:t> </a:t>
            </a:r>
            <a:r>
              <a:rPr lang="en-CA" sz="4400" dirty="0" err="1"/>
              <a:t>groupe</a:t>
            </a:r>
            <a:r>
              <a:rPr lang="en-CA" sz="4400" dirty="0"/>
              <a:t> sur Internet (forum) </a:t>
            </a:r>
          </a:p>
          <a:p>
            <a:r>
              <a:rPr lang="en-CA" sz="4400" dirty="0"/>
              <a:t>*attention au </a:t>
            </a:r>
            <a:r>
              <a:rPr lang="en-CA" sz="4400" dirty="0" err="1"/>
              <a:t>plagiat</a:t>
            </a:r>
            <a:r>
              <a:rPr lang="en-CA" sz="4400" dirty="0"/>
              <a:t>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233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Est-</a:t>
            </a:r>
            <a:r>
              <a:rPr lang="en-CA" dirty="0" err="1"/>
              <a:t>ce</a:t>
            </a:r>
            <a:r>
              <a:rPr lang="en-CA" dirty="0"/>
              <a:t> que </a:t>
            </a:r>
            <a:r>
              <a:rPr lang="en-CA" dirty="0" err="1"/>
              <a:t>toutes</a:t>
            </a:r>
            <a:r>
              <a:rPr lang="en-CA" dirty="0"/>
              <a:t> les sources </a:t>
            </a:r>
            <a:r>
              <a:rPr lang="en-CA" dirty="0" err="1"/>
              <a:t>sont</a:t>
            </a:r>
            <a:r>
              <a:rPr lang="en-CA" dirty="0"/>
              <a:t> </a:t>
            </a:r>
            <a:r>
              <a:rPr lang="en-CA" dirty="0" err="1"/>
              <a:t>fiables</a:t>
            </a:r>
            <a:r>
              <a:rPr lang="en-CA" dirty="0"/>
              <a:t> </a:t>
            </a:r>
            <a:r>
              <a:rPr lang="fr-FR" sz="4400" dirty="0"/>
              <a:t>(</a:t>
            </a:r>
            <a:r>
              <a:rPr lang="fr-FR" sz="4400" i="1" dirty="0"/>
              <a:t>reliable </a:t>
            </a:r>
            <a:r>
              <a:rPr lang="fr-FR" sz="4400" dirty="0"/>
              <a:t>en anglais)</a:t>
            </a:r>
            <a:r>
              <a:rPr lang="en-CA" dirty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700" y="2052918"/>
            <a:ext cx="10706100" cy="4551082"/>
          </a:xfrm>
        </p:spPr>
        <p:txBody>
          <a:bodyPr>
            <a:normAutofit fontScale="92500"/>
          </a:bodyPr>
          <a:lstStyle/>
          <a:p>
            <a:r>
              <a:rPr lang="fr-CA" sz="2800" dirty="0"/>
              <a:t>NON!</a:t>
            </a:r>
          </a:p>
          <a:p>
            <a:r>
              <a:rPr lang="fr-CA" sz="2800" dirty="0"/>
              <a:t>Quantité </a:t>
            </a:r>
            <a:r>
              <a:rPr lang="fr-CA" sz="2800" b="1" u="sng" dirty="0"/>
              <a:t>énorme</a:t>
            </a:r>
            <a:r>
              <a:rPr lang="fr-CA" sz="2800" dirty="0"/>
              <a:t> d’informations, particulièrement sur Internet</a:t>
            </a:r>
          </a:p>
          <a:p>
            <a:r>
              <a:rPr lang="fr-CA" sz="2800" dirty="0"/>
              <a:t>Toute information a tendance à être biaisée (influencée)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400" dirty="0"/>
              <a:t>Un livre peut donner seulement une version des faits (ex. biographie).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400" dirty="0"/>
              <a:t>L’information donnée par ta grand-mère peut être influencée par ses convictions religieuses.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400" dirty="0"/>
              <a:t>L’information d’un site Internet peut être influencée par l’agenda politique de l’auteur.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400" dirty="0"/>
              <a:t>L’information trouvée dans un groupe de discussion peut être influencée par l’anonymat des participants.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580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0" y="452718"/>
            <a:ext cx="10128282" cy="1400530"/>
          </a:xfrm>
        </p:spPr>
        <p:txBody>
          <a:bodyPr/>
          <a:lstStyle/>
          <a:p>
            <a:r>
              <a:rPr lang="en-CA" sz="4000" dirty="0"/>
              <a:t>Comment identifier </a:t>
            </a:r>
            <a:r>
              <a:rPr lang="en-CA" sz="4000" dirty="0" err="1"/>
              <a:t>une</a:t>
            </a:r>
            <a:r>
              <a:rPr lang="en-CA" sz="4000" dirty="0"/>
              <a:t> source </a:t>
            </a:r>
            <a:r>
              <a:rPr lang="en-CA" sz="4000" dirty="0" err="1"/>
              <a:t>fiable</a:t>
            </a:r>
            <a:r>
              <a:rPr lang="en-CA" sz="4000" dirty="0"/>
              <a:t>?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0" y="1569839"/>
            <a:ext cx="11301474" cy="4684312"/>
          </a:xfrm>
        </p:spPr>
        <p:txBody>
          <a:bodyPr>
            <a:noAutofit/>
          </a:bodyPr>
          <a:lstStyle/>
          <a:p>
            <a:r>
              <a:rPr lang="fr-FR" sz="2800" dirty="0"/>
              <a:t>Il est essentiel de développer un </a:t>
            </a:r>
            <a:r>
              <a:rPr lang="fr-FR" sz="2800"/>
              <a:t>sens critique!</a:t>
            </a:r>
            <a:endParaRPr lang="fr-FR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/>
              <a:t>Faussetés/Vérités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/>
              <a:t>Demi-vérités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/>
              <a:t>Fausses théories / théories du complot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/>
              <a:t>Foutaises / sans aucun sens</a:t>
            </a:r>
          </a:p>
          <a:p>
            <a:r>
              <a:rPr lang="fr-FR" sz="2800" dirty="0"/>
              <a:t>Vérifier l’auteur (connu, inconnu, qualifications, biais possible)</a:t>
            </a:r>
          </a:p>
          <a:p>
            <a:r>
              <a:rPr lang="en-CA" sz="2800" dirty="0" err="1"/>
              <a:t>Vérifier</a:t>
            </a:r>
            <a:r>
              <a:rPr lang="en-CA" sz="2800" dirty="0"/>
              <a:t> </a:t>
            </a:r>
            <a:r>
              <a:rPr lang="en-CA" sz="2800" dirty="0" err="1"/>
              <a:t>l’outil</a:t>
            </a:r>
            <a:r>
              <a:rPr lang="en-CA" sz="2800" dirty="0"/>
              <a:t> de publication (</a:t>
            </a:r>
            <a:r>
              <a:rPr lang="en-CA" sz="2800" dirty="0" err="1"/>
              <a:t>blogue</a:t>
            </a:r>
            <a:r>
              <a:rPr lang="en-CA" sz="2800" dirty="0"/>
              <a:t>, journal, provenance du site web)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500" dirty="0"/>
              <a:t>.com, </a:t>
            </a:r>
            <a:r>
              <a:rPr lang="en-CA" sz="2500" dirty="0" err="1"/>
              <a:t>.net</a:t>
            </a:r>
            <a:r>
              <a:rPr lang="en-CA" sz="2500" dirty="0"/>
              <a:t>, .</a:t>
            </a:r>
            <a:r>
              <a:rPr lang="en-CA" sz="2500" dirty="0" err="1"/>
              <a:t>fr</a:t>
            </a:r>
            <a:r>
              <a:rPr lang="en-CA" sz="2500" dirty="0"/>
              <a:t>, .</a:t>
            </a:r>
            <a:r>
              <a:rPr lang="en-CA" sz="2500" dirty="0" err="1"/>
              <a:t>gov</a:t>
            </a:r>
            <a:r>
              <a:rPr lang="en-CA" sz="2500" dirty="0"/>
              <a:t>, .mb.ca, .</a:t>
            </a:r>
            <a:r>
              <a:rPr lang="en-CA" sz="2500" dirty="0" err="1"/>
              <a:t>ru</a:t>
            </a:r>
            <a:r>
              <a:rPr lang="en-CA" sz="2500" dirty="0"/>
              <a:t>, .info, .org, .</a:t>
            </a:r>
            <a:r>
              <a:rPr lang="en-CA" sz="2500" dirty="0" err="1"/>
              <a:t>edu</a:t>
            </a:r>
            <a:r>
              <a:rPr lang="en-CA" sz="2500" dirty="0"/>
              <a:t>, .weebly.com, etc.</a:t>
            </a:r>
          </a:p>
          <a:p>
            <a:r>
              <a:rPr lang="en-CA" sz="2800" dirty="0" err="1"/>
              <a:t>Interpréter</a:t>
            </a:r>
            <a:r>
              <a:rPr lang="en-CA" sz="2800" dirty="0"/>
              <a:t> plus </a:t>
            </a:r>
            <a:r>
              <a:rPr lang="en-CA" sz="2800" dirty="0" err="1"/>
              <a:t>tard</a:t>
            </a:r>
            <a:r>
              <a:rPr lang="en-CA" sz="2800" dirty="0"/>
              <a:t> / </a:t>
            </a:r>
            <a:r>
              <a:rPr lang="en-CA" sz="2800" dirty="0" err="1"/>
              <a:t>croiser</a:t>
            </a:r>
            <a:r>
              <a:rPr lang="en-CA" sz="2800" dirty="0"/>
              <a:t> des </a:t>
            </a:r>
            <a:r>
              <a:rPr lang="en-CA" sz="2800" dirty="0" err="1"/>
              <a:t>références</a:t>
            </a:r>
            <a:endParaRPr lang="fr-FR" sz="2800" dirty="0"/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5907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444</Words>
  <Application>Microsoft Office PowerPoint</Application>
  <PresentationFormat>Grand écran</PresentationFormat>
  <Paragraphs>50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Wingdings 3</vt:lpstr>
      <vt:lpstr>Ion</vt:lpstr>
      <vt:lpstr>FR10F - Comment planifier son enquête?</vt:lpstr>
      <vt:lpstr>Comment formuler une question precise?</vt:lpstr>
      <vt:lpstr>Exemples de questions précises</vt:lpstr>
      <vt:lpstr>Comment déterminer les aspects à explorer durant l’enquête?</vt:lpstr>
      <vt:lpstr>Exemples d’aspects au sujet des souliers…</vt:lpstr>
      <vt:lpstr>Quelles sources utiliser?</vt:lpstr>
      <vt:lpstr>Est-ce que toutes les sources sont fiables (reliable en anglais)?</vt:lpstr>
      <vt:lpstr>Comment identifier une source fiable?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planifier son enquête?</dc:title>
  <dc:creator>Martin Frederick</dc:creator>
  <cp:lastModifiedBy>Martin Frederick</cp:lastModifiedBy>
  <cp:revision>32</cp:revision>
  <cp:lastPrinted>2016-02-11T16:49:55Z</cp:lastPrinted>
  <dcterms:created xsi:type="dcterms:W3CDTF">2016-02-10T14:32:11Z</dcterms:created>
  <dcterms:modified xsi:type="dcterms:W3CDTF">2020-02-04T23:05:38Z</dcterms:modified>
</cp:coreProperties>
</file>