
<file path=[Content_Types].xml><?xml version="1.0" encoding="utf-8"?>
<Types xmlns="http://schemas.openxmlformats.org/package/2006/content-types">
  <Default Extension="jpeg" ContentType="image/jpeg"/>
  <Default Extension="jpg" ContentType="image/jpeg"/>
  <Default Extension="NiKTA3hJGVfHbZm3STP" ContentType="image/pn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65" r:id="rId14"/>
    <p:sldId id="270" r:id="rId15"/>
    <p:sldId id="272" r:id="rId16"/>
    <p:sldId id="273" r:id="rId17"/>
    <p:sldId id="274" r:id="rId18"/>
    <p:sldId id="276" r:id="rId19"/>
    <p:sldId id="277" r:id="rId20"/>
    <p:sldId id="278" r:id="rId21"/>
    <p:sldId id="280" r:id="rId22"/>
    <p:sldId id="281" r:id="rId23"/>
  </p:sldIdLst>
  <p:sldSz cx="9144000" cy="6858000" type="screen4x3"/>
  <p:notesSz cx="6985000" cy="9271000"/>
  <p:defaultTextStyle>
    <a:defPPr>
      <a:defRPr lang="fr-CA"/>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3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1" autoAdjust="0"/>
    <p:restoredTop sz="94660"/>
  </p:normalViewPr>
  <p:slideViewPr>
    <p:cSldViewPr>
      <p:cViewPr>
        <p:scale>
          <a:sx n="75" d="100"/>
          <a:sy n="75" d="100"/>
        </p:scale>
        <p:origin x="2160"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C767F0D-7678-4FEC-B405-822C3017F7BA}"/>
              </a:ext>
            </a:extLst>
          </p:cNvPr>
          <p:cNvSpPr>
            <a:spLocks noGrp="1"/>
          </p:cNvSpPr>
          <p:nvPr>
            <p:ph type="hdr" sz="quarter"/>
          </p:nvPr>
        </p:nvSpPr>
        <p:spPr>
          <a:xfrm>
            <a:off x="0" y="0"/>
            <a:ext cx="3027363" cy="463550"/>
          </a:xfrm>
          <a:prstGeom prst="rect">
            <a:avLst/>
          </a:prstGeom>
        </p:spPr>
        <p:txBody>
          <a:bodyPr vert="horz" lIns="92885" tIns="46442" rIns="92885" bIns="46442" rtlCol="0"/>
          <a:lstStyle>
            <a:lvl1pPr algn="l">
              <a:defRPr sz="1200">
                <a:latin typeface="Arial" charset="0"/>
              </a:defRPr>
            </a:lvl1pPr>
          </a:lstStyle>
          <a:p>
            <a:pPr>
              <a:defRPr/>
            </a:pPr>
            <a:endParaRPr lang="fr-CA"/>
          </a:p>
        </p:txBody>
      </p:sp>
      <p:sp>
        <p:nvSpPr>
          <p:cNvPr id="3" name="Espace réservé de la date 2">
            <a:extLst>
              <a:ext uri="{FF2B5EF4-FFF2-40B4-BE49-F238E27FC236}">
                <a16:creationId xmlns:a16="http://schemas.microsoft.com/office/drawing/2014/main" id="{9B1F6AFF-D921-4073-8FC6-51C7CA0D3A93}"/>
              </a:ext>
            </a:extLst>
          </p:cNvPr>
          <p:cNvSpPr>
            <a:spLocks noGrp="1"/>
          </p:cNvSpPr>
          <p:nvPr>
            <p:ph type="dt" sz="quarter" idx="1"/>
          </p:nvPr>
        </p:nvSpPr>
        <p:spPr>
          <a:xfrm>
            <a:off x="3956050" y="0"/>
            <a:ext cx="3027363" cy="463550"/>
          </a:xfrm>
          <a:prstGeom prst="rect">
            <a:avLst/>
          </a:prstGeom>
        </p:spPr>
        <p:txBody>
          <a:bodyPr vert="horz" lIns="92885" tIns="46442" rIns="92885" bIns="46442" rtlCol="0"/>
          <a:lstStyle>
            <a:lvl1pPr algn="r">
              <a:defRPr sz="1200">
                <a:latin typeface="Arial" charset="0"/>
              </a:defRPr>
            </a:lvl1pPr>
          </a:lstStyle>
          <a:p>
            <a:pPr>
              <a:defRPr/>
            </a:pPr>
            <a:fld id="{A3DE67B0-7161-4028-905E-F42065F028E9}" type="datetimeFigureOut">
              <a:rPr lang="fr-FR"/>
              <a:pPr>
                <a:defRPr/>
              </a:pPr>
              <a:t>30/04/2020</a:t>
            </a:fld>
            <a:endParaRPr lang="fr-CA"/>
          </a:p>
        </p:txBody>
      </p:sp>
      <p:sp>
        <p:nvSpPr>
          <p:cNvPr id="4" name="Espace réservé du pied de page 3">
            <a:extLst>
              <a:ext uri="{FF2B5EF4-FFF2-40B4-BE49-F238E27FC236}">
                <a16:creationId xmlns:a16="http://schemas.microsoft.com/office/drawing/2014/main" id="{572E4621-7F47-4B10-B088-BD11B2B89DDA}"/>
              </a:ext>
            </a:extLst>
          </p:cNvPr>
          <p:cNvSpPr>
            <a:spLocks noGrp="1"/>
          </p:cNvSpPr>
          <p:nvPr>
            <p:ph type="ftr" sz="quarter" idx="2"/>
          </p:nvPr>
        </p:nvSpPr>
        <p:spPr>
          <a:xfrm>
            <a:off x="0" y="8805863"/>
            <a:ext cx="3027363" cy="463550"/>
          </a:xfrm>
          <a:prstGeom prst="rect">
            <a:avLst/>
          </a:prstGeom>
        </p:spPr>
        <p:txBody>
          <a:bodyPr vert="horz" lIns="92885" tIns="46442" rIns="92885" bIns="46442" rtlCol="0" anchor="b"/>
          <a:lstStyle>
            <a:lvl1pPr algn="l">
              <a:defRPr sz="1200">
                <a:latin typeface="Arial" charset="0"/>
              </a:defRPr>
            </a:lvl1pPr>
          </a:lstStyle>
          <a:p>
            <a:pPr>
              <a:defRPr/>
            </a:pPr>
            <a:endParaRPr lang="fr-CA"/>
          </a:p>
        </p:txBody>
      </p:sp>
      <p:sp>
        <p:nvSpPr>
          <p:cNvPr id="5" name="Espace réservé du numéro de diapositive 4">
            <a:extLst>
              <a:ext uri="{FF2B5EF4-FFF2-40B4-BE49-F238E27FC236}">
                <a16:creationId xmlns:a16="http://schemas.microsoft.com/office/drawing/2014/main" id="{D018FE40-3D2A-47B9-A9F1-53CE727E1846}"/>
              </a:ext>
            </a:extLst>
          </p:cNvPr>
          <p:cNvSpPr>
            <a:spLocks noGrp="1"/>
          </p:cNvSpPr>
          <p:nvPr>
            <p:ph type="sldNum" sz="quarter" idx="3"/>
          </p:nvPr>
        </p:nvSpPr>
        <p:spPr>
          <a:xfrm>
            <a:off x="3956050" y="8805863"/>
            <a:ext cx="3027363" cy="463550"/>
          </a:xfrm>
          <a:prstGeom prst="rect">
            <a:avLst/>
          </a:prstGeom>
        </p:spPr>
        <p:txBody>
          <a:bodyPr vert="horz" wrap="square" lIns="92885" tIns="46442" rIns="92885" bIns="46442" numCol="1" anchor="b" anchorCtr="0" compatLnSpc="1">
            <a:prstTxWarp prst="textNoShape">
              <a:avLst/>
            </a:prstTxWarp>
          </a:bodyPr>
          <a:lstStyle>
            <a:lvl1pPr algn="r">
              <a:defRPr sz="1200" smtClean="0"/>
            </a:lvl1pPr>
          </a:lstStyle>
          <a:p>
            <a:pPr>
              <a:defRPr/>
            </a:pPr>
            <a:fld id="{A9EBC7CB-29C1-4130-A193-CB99DBE2E9E5}" type="slidenum">
              <a:rPr lang="fr-CA" altLang="en-US"/>
              <a:pPr>
                <a:defRPr/>
              </a:pPr>
              <a:t>‹N°›</a:t>
            </a:fld>
            <a:endParaRPr lang="fr-C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66A8B76-A412-4450-B364-AB73F423D3D1}"/>
              </a:ext>
            </a:extLst>
          </p:cNvPr>
          <p:cNvSpPr>
            <a:spLocks noGrp="1"/>
          </p:cNvSpPr>
          <p:nvPr>
            <p:ph type="hdr" sz="quarter"/>
          </p:nvPr>
        </p:nvSpPr>
        <p:spPr>
          <a:xfrm>
            <a:off x="0" y="0"/>
            <a:ext cx="3027363" cy="463550"/>
          </a:xfrm>
          <a:prstGeom prst="rect">
            <a:avLst/>
          </a:prstGeom>
        </p:spPr>
        <p:txBody>
          <a:bodyPr vert="horz" lIns="92885" tIns="46442" rIns="92885" bIns="46442" rtlCol="0"/>
          <a:lstStyle>
            <a:lvl1pPr algn="l">
              <a:defRPr sz="1200">
                <a:latin typeface="Arial" charset="0"/>
              </a:defRPr>
            </a:lvl1pPr>
          </a:lstStyle>
          <a:p>
            <a:pPr>
              <a:defRPr/>
            </a:pPr>
            <a:endParaRPr lang="fr-CA"/>
          </a:p>
        </p:txBody>
      </p:sp>
      <p:sp>
        <p:nvSpPr>
          <p:cNvPr id="3" name="Espace réservé de la date 2">
            <a:extLst>
              <a:ext uri="{FF2B5EF4-FFF2-40B4-BE49-F238E27FC236}">
                <a16:creationId xmlns:a16="http://schemas.microsoft.com/office/drawing/2014/main" id="{79BE70BF-B902-4225-9C43-61D412863FD6}"/>
              </a:ext>
            </a:extLst>
          </p:cNvPr>
          <p:cNvSpPr>
            <a:spLocks noGrp="1"/>
          </p:cNvSpPr>
          <p:nvPr>
            <p:ph type="dt" idx="1"/>
          </p:nvPr>
        </p:nvSpPr>
        <p:spPr>
          <a:xfrm>
            <a:off x="3956050" y="0"/>
            <a:ext cx="3027363" cy="463550"/>
          </a:xfrm>
          <a:prstGeom prst="rect">
            <a:avLst/>
          </a:prstGeom>
        </p:spPr>
        <p:txBody>
          <a:bodyPr vert="horz" lIns="92885" tIns="46442" rIns="92885" bIns="46442" rtlCol="0"/>
          <a:lstStyle>
            <a:lvl1pPr algn="r">
              <a:defRPr sz="1200">
                <a:latin typeface="Arial" charset="0"/>
              </a:defRPr>
            </a:lvl1pPr>
          </a:lstStyle>
          <a:p>
            <a:pPr>
              <a:defRPr/>
            </a:pPr>
            <a:fld id="{FAF701A2-CE5A-4C86-B337-853D7B31E89A}" type="datetimeFigureOut">
              <a:rPr lang="fr-FR"/>
              <a:pPr>
                <a:defRPr/>
              </a:pPr>
              <a:t>30/04/2020</a:t>
            </a:fld>
            <a:endParaRPr lang="fr-CA"/>
          </a:p>
        </p:txBody>
      </p:sp>
      <p:sp>
        <p:nvSpPr>
          <p:cNvPr id="4" name="Espace réservé de l'image des diapositives 3">
            <a:extLst>
              <a:ext uri="{FF2B5EF4-FFF2-40B4-BE49-F238E27FC236}">
                <a16:creationId xmlns:a16="http://schemas.microsoft.com/office/drawing/2014/main" id="{89E0A9EE-07D5-4335-A920-84F4CB53A9AB}"/>
              </a:ext>
            </a:extLst>
          </p:cNvPr>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pPr lvl="0"/>
            <a:endParaRPr lang="fr-CA" noProof="0"/>
          </a:p>
        </p:txBody>
      </p:sp>
      <p:sp>
        <p:nvSpPr>
          <p:cNvPr id="5" name="Espace réservé des commentaires 4">
            <a:extLst>
              <a:ext uri="{FF2B5EF4-FFF2-40B4-BE49-F238E27FC236}">
                <a16:creationId xmlns:a16="http://schemas.microsoft.com/office/drawing/2014/main" id="{F600AAE3-0732-48FB-B0AF-2A9D02187C8D}"/>
              </a:ext>
            </a:extLst>
          </p:cNvPr>
          <p:cNvSpPr>
            <a:spLocks noGrp="1"/>
          </p:cNvSpPr>
          <p:nvPr>
            <p:ph type="body" sz="quarter" idx="3"/>
          </p:nvPr>
        </p:nvSpPr>
        <p:spPr>
          <a:xfrm>
            <a:off x="698500" y="4403725"/>
            <a:ext cx="5588000" cy="4171950"/>
          </a:xfrm>
          <a:prstGeom prst="rect">
            <a:avLst/>
          </a:prstGeom>
        </p:spPr>
        <p:txBody>
          <a:bodyPr vert="horz" lIns="92885" tIns="46442" rIns="92885" bIns="46442"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a:extLst>
              <a:ext uri="{FF2B5EF4-FFF2-40B4-BE49-F238E27FC236}">
                <a16:creationId xmlns:a16="http://schemas.microsoft.com/office/drawing/2014/main" id="{315CC3F3-7B15-4152-92CF-E2E6E55E94E9}"/>
              </a:ext>
            </a:extLst>
          </p:cNvPr>
          <p:cNvSpPr>
            <a:spLocks noGrp="1"/>
          </p:cNvSpPr>
          <p:nvPr>
            <p:ph type="ftr" sz="quarter" idx="4"/>
          </p:nvPr>
        </p:nvSpPr>
        <p:spPr>
          <a:xfrm>
            <a:off x="0" y="8805863"/>
            <a:ext cx="3027363" cy="463550"/>
          </a:xfrm>
          <a:prstGeom prst="rect">
            <a:avLst/>
          </a:prstGeom>
        </p:spPr>
        <p:txBody>
          <a:bodyPr vert="horz" lIns="92885" tIns="46442" rIns="92885" bIns="46442" rtlCol="0" anchor="b"/>
          <a:lstStyle>
            <a:lvl1pPr algn="l">
              <a:defRPr sz="1200">
                <a:latin typeface="Arial" charset="0"/>
              </a:defRPr>
            </a:lvl1pPr>
          </a:lstStyle>
          <a:p>
            <a:pPr>
              <a:defRPr/>
            </a:pPr>
            <a:endParaRPr lang="fr-CA"/>
          </a:p>
        </p:txBody>
      </p:sp>
      <p:sp>
        <p:nvSpPr>
          <p:cNvPr id="7" name="Espace réservé du numéro de diapositive 6">
            <a:extLst>
              <a:ext uri="{FF2B5EF4-FFF2-40B4-BE49-F238E27FC236}">
                <a16:creationId xmlns:a16="http://schemas.microsoft.com/office/drawing/2014/main" id="{18A2E120-C549-4F0C-B80E-0C4992A6CBF1}"/>
              </a:ext>
            </a:extLst>
          </p:cNvPr>
          <p:cNvSpPr>
            <a:spLocks noGrp="1"/>
          </p:cNvSpPr>
          <p:nvPr>
            <p:ph type="sldNum" sz="quarter" idx="5"/>
          </p:nvPr>
        </p:nvSpPr>
        <p:spPr>
          <a:xfrm>
            <a:off x="3956050" y="8805863"/>
            <a:ext cx="3027363" cy="463550"/>
          </a:xfrm>
          <a:prstGeom prst="rect">
            <a:avLst/>
          </a:prstGeom>
        </p:spPr>
        <p:txBody>
          <a:bodyPr vert="horz" wrap="square" lIns="92885" tIns="46442" rIns="92885" bIns="46442" numCol="1" anchor="b" anchorCtr="0" compatLnSpc="1">
            <a:prstTxWarp prst="textNoShape">
              <a:avLst/>
            </a:prstTxWarp>
          </a:bodyPr>
          <a:lstStyle>
            <a:lvl1pPr algn="r">
              <a:defRPr sz="1200" smtClean="0"/>
            </a:lvl1pPr>
          </a:lstStyle>
          <a:p>
            <a:pPr>
              <a:defRPr/>
            </a:pPr>
            <a:fld id="{8E3D1EC9-D301-4344-9257-F16CA421F97C}" type="slidenum">
              <a:rPr lang="fr-CA" altLang="en-US"/>
              <a:pPr>
                <a:defRPr/>
              </a:pPr>
              <a:t>‹N°›</a:t>
            </a:fld>
            <a:endParaRPr lang="fr-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E81B6BB1-35FB-4516-A8A5-037CECA9F4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a:extLst>
              <a:ext uri="{FF2B5EF4-FFF2-40B4-BE49-F238E27FC236}">
                <a16:creationId xmlns:a16="http://schemas.microsoft.com/office/drawing/2014/main" id="{B04DF068-B51B-4B6F-9714-B9FD480A00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
        <p:nvSpPr>
          <p:cNvPr id="23556" name="Espace réservé du numéro de diapositive 3">
            <a:extLst>
              <a:ext uri="{FF2B5EF4-FFF2-40B4-BE49-F238E27FC236}">
                <a16:creationId xmlns:a16="http://schemas.microsoft.com/office/drawing/2014/main" id="{08DA93BA-54E0-4C91-81AD-7E27963AC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1967785-62EE-4045-8B16-7CCFC4B0AC6D}" type="slidenum">
              <a:rPr lang="fr-CA" altLang="en-US" sz="1200"/>
              <a:pPr/>
              <a:t>10</a:t>
            </a:fld>
            <a:endParaRPr lang="fr-CA"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3F6A5C6-93CC-428A-92DA-0E46EC4A71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a:extLst>
              <a:ext uri="{FF2B5EF4-FFF2-40B4-BE49-F238E27FC236}">
                <a16:creationId xmlns:a16="http://schemas.microsoft.com/office/drawing/2014/main" id="{798F8777-32BA-4A63-AEC7-0F5AF4830AEB}"/>
              </a:ext>
            </a:extLst>
          </p:cNvPr>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8">
              <a:extLst>
                <a:ext uri="{FF2B5EF4-FFF2-40B4-BE49-F238E27FC236}">
                  <a16:creationId xmlns:a16="http://schemas.microsoft.com/office/drawing/2014/main" id="{098A32F9-51B8-404D-9D84-687BCD7A7FAE}"/>
                </a:ext>
              </a:extLst>
            </p:cNvPr>
            <p:cNvSpPr txBox="1"/>
            <p:nvPr/>
          </p:nvSpPr>
          <p:spPr>
            <a:xfrm>
              <a:off x="4147073" y="1381459"/>
              <a:ext cx="877163" cy="923330"/>
            </a:xfrm>
            <a:prstGeom prst="rect">
              <a:avLst/>
            </a:prstGeom>
            <a:noFill/>
          </p:spPr>
          <p:txBody>
            <a:bodyPr wrap="none">
              <a:spAutoFit/>
            </a:bodyPr>
            <a:lstStyle/>
            <a:p>
              <a:pPr>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7" name="Straight Connector 9">
              <a:extLst>
                <a:ext uri="{FF2B5EF4-FFF2-40B4-BE49-F238E27FC236}">
                  <a16:creationId xmlns:a16="http://schemas.microsoft.com/office/drawing/2014/main" id="{10DF6F10-18E5-4AEB-86D9-E23F3C070381}"/>
                </a:ext>
              </a:extLst>
            </p:cNvPr>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a:extLst>
                <a:ext uri="{FF2B5EF4-FFF2-40B4-BE49-F238E27FC236}">
                  <a16:creationId xmlns:a16="http://schemas.microsoft.com/office/drawing/2014/main" id="{A91C8369-99D2-4AC3-A7DC-4B13995C3627}"/>
                </a:ext>
              </a:extLst>
            </p:cNvPr>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fr-FR"/>
              <a:t>Modifiez le style du titre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9" name="Date Placeholder 3">
            <a:extLst>
              <a:ext uri="{FF2B5EF4-FFF2-40B4-BE49-F238E27FC236}">
                <a16:creationId xmlns:a16="http://schemas.microsoft.com/office/drawing/2014/main" id="{1C229D8D-F017-43F7-AB68-A508E2B73EC0}"/>
              </a:ext>
            </a:extLst>
          </p:cNvPr>
          <p:cNvSpPr>
            <a:spLocks noGrp="1"/>
          </p:cNvSpPr>
          <p:nvPr>
            <p:ph type="dt" sz="half" idx="10"/>
          </p:nvPr>
        </p:nvSpPr>
        <p:spPr/>
        <p:txBody>
          <a:bodyPr/>
          <a:lstStyle>
            <a:lvl1pPr>
              <a:defRPr>
                <a:solidFill>
                  <a:schemeClr val="tx2"/>
                </a:solidFill>
              </a:defRPr>
            </a:lvl1pPr>
          </a:lstStyle>
          <a:p>
            <a:pPr>
              <a:defRPr/>
            </a:pPr>
            <a:endParaRPr lang="fr-CA"/>
          </a:p>
        </p:txBody>
      </p:sp>
      <p:sp>
        <p:nvSpPr>
          <p:cNvPr id="10" name="Footer Placeholder 4">
            <a:extLst>
              <a:ext uri="{FF2B5EF4-FFF2-40B4-BE49-F238E27FC236}">
                <a16:creationId xmlns:a16="http://schemas.microsoft.com/office/drawing/2014/main" id="{B25C0C6D-256D-4812-BF7D-AFDEF556B0CA}"/>
              </a:ext>
            </a:extLst>
          </p:cNvPr>
          <p:cNvSpPr>
            <a:spLocks noGrp="1"/>
          </p:cNvSpPr>
          <p:nvPr>
            <p:ph type="ftr" sz="quarter" idx="11"/>
          </p:nvPr>
        </p:nvSpPr>
        <p:spPr/>
        <p:txBody>
          <a:bodyPr/>
          <a:lstStyle>
            <a:lvl1pPr>
              <a:defRPr>
                <a:solidFill>
                  <a:schemeClr val="tx2"/>
                </a:solidFill>
              </a:defRPr>
            </a:lvl1pPr>
          </a:lstStyle>
          <a:p>
            <a:pPr>
              <a:defRPr/>
            </a:pPr>
            <a:endParaRPr lang="fr-CA"/>
          </a:p>
        </p:txBody>
      </p:sp>
      <p:sp>
        <p:nvSpPr>
          <p:cNvPr id="11" name="Slide Number Placeholder 5">
            <a:extLst>
              <a:ext uri="{FF2B5EF4-FFF2-40B4-BE49-F238E27FC236}">
                <a16:creationId xmlns:a16="http://schemas.microsoft.com/office/drawing/2014/main" id="{BFE06B0B-A51B-4600-B2C9-03BE5ABEE222}"/>
              </a:ext>
            </a:extLst>
          </p:cNvPr>
          <p:cNvSpPr>
            <a:spLocks noGrp="1"/>
          </p:cNvSpPr>
          <p:nvPr>
            <p:ph type="sldNum" sz="quarter" idx="12"/>
          </p:nvPr>
        </p:nvSpPr>
        <p:spPr/>
        <p:txBody>
          <a:bodyPr/>
          <a:lstStyle>
            <a:lvl1pPr>
              <a:defRPr smtClean="0"/>
            </a:lvl1pPr>
          </a:lstStyle>
          <a:p>
            <a:pPr>
              <a:defRPr/>
            </a:pPr>
            <a:fld id="{A9D48FD7-F00D-4DF7-80FC-D6685363D9B8}" type="slidenum">
              <a:rPr lang="fr-CA" altLang="en-US"/>
              <a:pPr>
                <a:defRPr/>
              </a:pPr>
              <a:t>‹N°›</a:t>
            </a:fld>
            <a:endParaRPr lang="fr-CA" altLang="en-US"/>
          </a:p>
        </p:txBody>
      </p:sp>
    </p:spTree>
    <p:extLst>
      <p:ext uri="{BB962C8B-B14F-4D97-AF65-F5344CB8AC3E}">
        <p14:creationId xmlns:p14="http://schemas.microsoft.com/office/powerpoint/2010/main" val="7043020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67475E6C-3C30-44BD-8442-982CC80D9FCE}"/>
              </a:ext>
            </a:extLst>
          </p:cNvPr>
          <p:cNvGrpSpPr>
            <a:grpSpLocks/>
          </p:cNvGrpSpPr>
          <p:nvPr/>
        </p:nvGrpSpPr>
        <p:grpSpPr bwMode="auto">
          <a:xfrm>
            <a:off x="1173163" y="1392238"/>
            <a:ext cx="6778625" cy="923925"/>
            <a:chOff x="1172584" y="1381459"/>
            <a:chExt cx="6779110" cy="923330"/>
          </a:xfrm>
        </p:grpSpPr>
        <p:sp>
          <p:nvSpPr>
            <p:cNvPr id="5" name="TextBox 14">
              <a:extLst>
                <a:ext uri="{FF2B5EF4-FFF2-40B4-BE49-F238E27FC236}">
                  <a16:creationId xmlns:a16="http://schemas.microsoft.com/office/drawing/2014/main" id="{83CE8275-8904-4FEC-AEE4-986E7B3A917C}"/>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r>
                <a:rPr lang="en-US" sz="5400">
                  <a:solidFill>
                    <a:srgbClr val="A78470"/>
                  </a:solidFill>
                  <a:latin typeface="Wingdings" pitchFamily="2" charset="2"/>
                </a:rPr>
                <a:t></a:t>
              </a:r>
            </a:p>
          </p:txBody>
        </p:sp>
        <p:cxnSp>
          <p:nvCxnSpPr>
            <p:cNvPr id="6" name="Straight Connector 15">
              <a:extLst>
                <a:ext uri="{FF2B5EF4-FFF2-40B4-BE49-F238E27FC236}">
                  <a16:creationId xmlns:a16="http://schemas.microsoft.com/office/drawing/2014/main" id="{FD5F51D0-D4D6-4882-B465-398EA7932234}"/>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a:extLst>
                <a:ext uri="{FF2B5EF4-FFF2-40B4-BE49-F238E27FC236}">
                  <a16:creationId xmlns:a16="http://schemas.microsoft.com/office/drawing/2014/main" id="{3C2EFAC3-0CB0-4C5C-885C-96FA53C96FEC}"/>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3">
            <a:extLst>
              <a:ext uri="{FF2B5EF4-FFF2-40B4-BE49-F238E27FC236}">
                <a16:creationId xmlns:a16="http://schemas.microsoft.com/office/drawing/2014/main" id="{7CB67456-E09C-48F5-93DB-78653C883D2E}"/>
              </a:ext>
            </a:extLst>
          </p:cNvPr>
          <p:cNvSpPr>
            <a:spLocks noGrp="1"/>
          </p:cNvSpPr>
          <p:nvPr>
            <p:ph type="dt" sz="half" idx="10"/>
          </p:nvPr>
        </p:nvSpPr>
        <p:spPr/>
        <p:txBody>
          <a:bodyPr/>
          <a:lstStyle>
            <a:lvl1pPr>
              <a:defRPr/>
            </a:lvl1pPr>
          </a:lstStyle>
          <a:p>
            <a:pPr>
              <a:defRPr/>
            </a:pPr>
            <a:endParaRPr lang="fr-CA"/>
          </a:p>
        </p:txBody>
      </p:sp>
      <p:sp>
        <p:nvSpPr>
          <p:cNvPr id="9" name="Footer Placeholder 4">
            <a:extLst>
              <a:ext uri="{FF2B5EF4-FFF2-40B4-BE49-F238E27FC236}">
                <a16:creationId xmlns:a16="http://schemas.microsoft.com/office/drawing/2014/main" id="{CE77F5DD-B931-4534-8372-3D4F0157D0A3}"/>
              </a:ext>
            </a:extLst>
          </p:cNvPr>
          <p:cNvSpPr>
            <a:spLocks noGrp="1"/>
          </p:cNvSpPr>
          <p:nvPr>
            <p:ph type="ftr" sz="quarter" idx="11"/>
          </p:nvPr>
        </p:nvSpPr>
        <p:spPr/>
        <p:txBody>
          <a:bodyPr/>
          <a:lstStyle>
            <a:lvl1pPr>
              <a:defRPr/>
            </a:lvl1pPr>
          </a:lstStyle>
          <a:p>
            <a:pPr>
              <a:defRPr/>
            </a:pPr>
            <a:endParaRPr lang="fr-CA"/>
          </a:p>
        </p:txBody>
      </p:sp>
      <p:sp>
        <p:nvSpPr>
          <p:cNvPr id="10" name="Slide Number Placeholder 5">
            <a:extLst>
              <a:ext uri="{FF2B5EF4-FFF2-40B4-BE49-F238E27FC236}">
                <a16:creationId xmlns:a16="http://schemas.microsoft.com/office/drawing/2014/main" id="{E5EB1561-3052-4FE3-8417-C201A8018023}"/>
              </a:ext>
            </a:extLst>
          </p:cNvPr>
          <p:cNvSpPr>
            <a:spLocks noGrp="1"/>
          </p:cNvSpPr>
          <p:nvPr>
            <p:ph type="sldNum" sz="quarter" idx="12"/>
          </p:nvPr>
        </p:nvSpPr>
        <p:spPr/>
        <p:txBody>
          <a:bodyPr/>
          <a:lstStyle>
            <a:lvl1pPr>
              <a:defRPr smtClean="0"/>
            </a:lvl1pPr>
          </a:lstStyle>
          <a:p>
            <a:pPr>
              <a:defRPr/>
            </a:pPr>
            <a:fld id="{4B93E96F-F9A0-4D96-9794-62998F64119B}" type="slidenum">
              <a:rPr lang="fr-CA" altLang="en-US"/>
              <a:pPr>
                <a:defRPr/>
              </a:pPr>
              <a:t>‹N°›</a:t>
            </a:fld>
            <a:endParaRPr lang="fr-CA" altLang="en-US"/>
          </a:p>
        </p:txBody>
      </p:sp>
    </p:spTree>
    <p:extLst>
      <p:ext uri="{BB962C8B-B14F-4D97-AF65-F5344CB8AC3E}">
        <p14:creationId xmlns:p14="http://schemas.microsoft.com/office/powerpoint/2010/main" val="291792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225C6412-6D1E-4E9E-B770-806673675619}"/>
              </a:ext>
            </a:extLst>
          </p:cNvPr>
          <p:cNvGrpSpPr>
            <a:grpSpLocks/>
          </p:cNvGrpSpPr>
          <p:nvPr/>
        </p:nvGrpSpPr>
        <p:grpSpPr bwMode="auto">
          <a:xfrm rot="5400000">
            <a:off x="3908425" y="2881313"/>
            <a:ext cx="5481637" cy="922338"/>
            <a:chOff x="1815339" y="1381459"/>
            <a:chExt cx="5480154" cy="923330"/>
          </a:xfrm>
        </p:grpSpPr>
        <p:sp>
          <p:nvSpPr>
            <p:cNvPr id="5" name="TextBox 11">
              <a:extLst>
                <a:ext uri="{FF2B5EF4-FFF2-40B4-BE49-F238E27FC236}">
                  <a16:creationId xmlns:a16="http://schemas.microsoft.com/office/drawing/2014/main" id="{F9307838-8A6B-465F-83B1-FEA2D195BFF7}"/>
                </a:ext>
              </a:extLst>
            </p:cNvPr>
            <p:cNvSpPr txBox="1">
              <a:spLocks noChangeArrowheads="1"/>
            </p:cNvSpPr>
            <p:nvPr/>
          </p:nvSpPr>
          <p:spPr bwMode="auto">
            <a:xfrm>
              <a:off x="4146745" y="1381458"/>
              <a:ext cx="877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r>
                <a:rPr lang="en-US" sz="5400">
                  <a:solidFill>
                    <a:srgbClr val="A78470"/>
                  </a:solidFill>
                  <a:latin typeface="Wingdings" pitchFamily="2" charset="2"/>
                </a:rPr>
                <a:t></a:t>
              </a:r>
            </a:p>
          </p:txBody>
        </p:sp>
        <p:cxnSp>
          <p:nvCxnSpPr>
            <p:cNvPr id="6" name="Straight Connector 12">
              <a:extLst>
                <a:ext uri="{FF2B5EF4-FFF2-40B4-BE49-F238E27FC236}">
                  <a16:creationId xmlns:a16="http://schemas.microsoft.com/office/drawing/2014/main" id="{13BC1826-FFF2-40AD-9E00-B47719F0FA3E}"/>
                </a:ext>
              </a:extLst>
            </p:cNvPr>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a:extLst>
                <a:ext uri="{FF2B5EF4-FFF2-40B4-BE49-F238E27FC236}">
                  <a16:creationId xmlns:a16="http://schemas.microsoft.com/office/drawing/2014/main" id="{7344C6B8-7B81-44AD-B11F-AF90E1ECFE21}"/>
                </a:ext>
              </a:extLst>
            </p:cNvPr>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3">
            <a:extLst>
              <a:ext uri="{FF2B5EF4-FFF2-40B4-BE49-F238E27FC236}">
                <a16:creationId xmlns:a16="http://schemas.microsoft.com/office/drawing/2014/main" id="{C5C82848-B541-4470-B9C5-C658B9C636AC}"/>
              </a:ext>
            </a:extLst>
          </p:cNvPr>
          <p:cNvSpPr>
            <a:spLocks noGrp="1"/>
          </p:cNvSpPr>
          <p:nvPr>
            <p:ph type="dt" sz="half" idx="10"/>
          </p:nvPr>
        </p:nvSpPr>
        <p:spPr/>
        <p:txBody>
          <a:bodyPr/>
          <a:lstStyle>
            <a:lvl1pPr>
              <a:defRPr/>
            </a:lvl1pPr>
          </a:lstStyle>
          <a:p>
            <a:pPr>
              <a:defRPr/>
            </a:pPr>
            <a:endParaRPr lang="fr-CA"/>
          </a:p>
        </p:txBody>
      </p:sp>
      <p:sp>
        <p:nvSpPr>
          <p:cNvPr id="9" name="Footer Placeholder 4">
            <a:extLst>
              <a:ext uri="{FF2B5EF4-FFF2-40B4-BE49-F238E27FC236}">
                <a16:creationId xmlns:a16="http://schemas.microsoft.com/office/drawing/2014/main" id="{15D29747-6FC7-428E-BECD-61A6A2D1D97E}"/>
              </a:ext>
            </a:extLst>
          </p:cNvPr>
          <p:cNvSpPr>
            <a:spLocks noGrp="1"/>
          </p:cNvSpPr>
          <p:nvPr>
            <p:ph type="ftr" sz="quarter" idx="11"/>
          </p:nvPr>
        </p:nvSpPr>
        <p:spPr/>
        <p:txBody>
          <a:bodyPr/>
          <a:lstStyle>
            <a:lvl1pPr>
              <a:defRPr/>
            </a:lvl1pPr>
          </a:lstStyle>
          <a:p>
            <a:pPr>
              <a:defRPr/>
            </a:pPr>
            <a:endParaRPr lang="fr-CA"/>
          </a:p>
        </p:txBody>
      </p:sp>
      <p:sp>
        <p:nvSpPr>
          <p:cNvPr id="10" name="Slide Number Placeholder 5">
            <a:extLst>
              <a:ext uri="{FF2B5EF4-FFF2-40B4-BE49-F238E27FC236}">
                <a16:creationId xmlns:a16="http://schemas.microsoft.com/office/drawing/2014/main" id="{50536A27-7B8D-4EB1-81FE-828D35F93F71}"/>
              </a:ext>
            </a:extLst>
          </p:cNvPr>
          <p:cNvSpPr>
            <a:spLocks noGrp="1"/>
          </p:cNvSpPr>
          <p:nvPr>
            <p:ph type="sldNum" sz="quarter" idx="12"/>
          </p:nvPr>
        </p:nvSpPr>
        <p:spPr/>
        <p:txBody>
          <a:bodyPr/>
          <a:lstStyle>
            <a:lvl1pPr>
              <a:defRPr smtClean="0"/>
            </a:lvl1pPr>
          </a:lstStyle>
          <a:p>
            <a:pPr>
              <a:defRPr/>
            </a:pPr>
            <a:fld id="{550CF6FD-175E-431D-9D36-FAF759627FB1}" type="slidenum">
              <a:rPr lang="fr-CA" altLang="en-US"/>
              <a:pPr>
                <a:defRPr/>
              </a:pPr>
              <a:t>‹N°›</a:t>
            </a:fld>
            <a:endParaRPr lang="fr-CA" altLang="en-US"/>
          </a:p>
        </p:txBody>
      </p:sp>
    </p:spTree>
    <p:extLst>
      <p:ext uri="{BB962C8B-B14F-4D97-AF65-F5344CB8AC3E}">
        <p14:creationId xmlns:p14="http://schemas.microsoft.com/office/powerpoint/2010/main" val="125443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4D274BFB-FF14-45D3-953B-D9EC98D45DBA}"/>
              </a:ext>
            </a:extLst>
          </p:cNvPr>
          <p:cNvGrpSpPr>
            <a:grpSpLocks/>
          </p:cNvGrpSpPr>
          <p:nvPr/>
        </p:nvGrpSpPr>
        <p:grpSpPr bwMode="auto">
          <a:xfrm>
            <a:off x="1173163" y="1392238"/>
            <a:ext cx="6778625" cy="923925"/>
            <a:chOff x="1172584" y="1381459"/>
            <a:chExt cx="6779110" cy="923330"/>
          </a:xfrm>
        </p:grpSpPr>
        <p:sp>
          <p:nvSpPr>
            <p:cNvPr id="5" name="TextBox 12">
              <a:extLst>
                <a:ext uri="{FF2B5EF4-FFF2-40B4-BE49-F238E27FC236}">
                  <a16:creationId xmlns:a16="http://schemas.microsoft.com/office/drawing/2014/main" id="{D1761261-5415-4236-BE7C-0E19CC46FF74}"/>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r>
                <a:rPr lang="en-US" sz="5400">
                  <a:solidFill>
                    <a:srgbClr val="A78470"/>
                  </a:solidFill>
                  <a:latin typeface="Wingdings" pitchFamily="2" charset="2"/>
                </a:rPr>
                <a:t></a:t>
              </a:r>
            </a:p>
          </p:txBody>
        </p:sp>
        <p:cxnSp>
          <p:nvCxnSpPr>
            <p:cNvPr id="6" name="Straight Connector 13">
              <a:extLst>
                <a:ext uri="{FF2B5EF4-FFF2-40B4-BE49-F238E27FC236}">
                  <a16:creationId xmlns:a16="http://schemas.microsoft.com/office/drawing/2014/main" id="{F3B646E5-7100-4BD7-9278-728E90B58FAF}"/>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a:extLst>
                <a:ext uri="{FF2B5EF4-FFF2-40B4-BE49-F238E27FC236}">
                  <a16:creationId xmlns:a16="http://schemas.microsoft.com/office/drawing/2014/main" id="{6E373DCE-0A6F-423C-AFF2-A2334370F6B2}"/>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Title 10"/>
          <p:cNvSpPr>
            <a:spLocks noGrp="1"/>
          </p:cNvSpPr>
          <p:nvPr>
            <p:ph type="title"/>
          </p:nvPr>
        </p:nvSpPr>
        <p:spPr/>
        <p:txBody>
          <a:bodyPr/>
          <a:lstStyle/>
          <a:p>
            <a:r>
              <a:rPr lang="fr-FR"/>
              <a:t>Modifiez le style du titre</a:t>
            </a:r>
            <a:endParaRPr lang="en-US"/>
          </a:p>
        </p:txBody>
      </p:sp>
      <p:sp>
        <p:nvSpPr>
          <p:cNvPr id="8" name="Date Placeholder 3">
            <a:extLst>
              <a:ext uri="{FF2B5EF4-FFF2-40B4-BE49-F238E27FC236}">
                <a16:creationId xmlns:a16="http://schemas.microsoft.com/office/drawing/2014/main" id="{5E9E7A50-B141-4FBB-9DB4-E44E4B451489}"/>
              </a:ext>
            </a:extLst>
          </p:cNvPr>
          <p:cNvSpPr>
            <a:spLocks noGrp="1"/>
          </p:cNvSpPr>
          <p:nvPr>
            <p:ph type="dt" sz="half" idx="10"/>
          </p:nvPr>
        </p:nvSpPr>
        <p:spPr/>
        <p:txBody>
          <a:bodyPr/>
          <a:lstStyle>
            <a:lvl1pPr>
              <a:defRPr/>
            </a:lvl1pPr>
          </a:lstStyle>
          <a:p>
            <a:pPr>
              <a:defRPr/>
            </a:pPr>
            <a:endParaRPr lang="fr-CA"/>
          </a:p>
        </p:txBody>
      </p:sp>
      <p:sp>
        <p:nvSpPr>
          <p:cNvPr id="9" name="Footer Placeholder 4">
            <a:extLst>
              <a:ext uri="{FF2B5EF4-FFF2-40B4-BE49-F238E27FC236}">
                <a16:creationId xmlns:a16="http://schemas.microsoft.com/office/drawing/2014/main" id="{A1B5C3D8-BED0-43AA-AC5A-C74E844EEA1E}"/>
              </a:ext>
            </a:extLst>
          </p:cNvPr>
          <p:cNvSpPr>
            <a:spLocks noGrp="1"/>
          </p:cNvSpPr>
          <p:nvPr>
            <p:ph type="ftr" sz="quarter" idx="11"/>
          </p:nvPr>
        </p:nvSpPr>
        <p:spPr/>
        <p:txBody>
          <a:bodyPr/>
          <a:lstStyle>
            <a:lvl1pPr>
              <a:defRPr/>
            </a:lvl1pPr>
          </a:lstStyle>
          <a:p>
            <a:pPr>
              <a:defRPr/>
            </a:pPr>
            <a:endParaRPr lang="fr-CA"/>
          </a:p>
        </p:txBody>
      </p:sp>
      <p:sp>
        <p:nvSpPr>
          <p:cNvPr id="10" name="Slide Number Placeholder 5">
            <a:extLst>
              <a:ext uri="{FF2B5EF4-FFF2-40B4-BE49-F238E27FC236}">
                <a16:creationId xmlns:a16="http://schemas.microsoft.com/office/drawing/2014/main" id="{2F84315A-6ECB-4E7F-9252-F88C2EAAAD45}"/>
              </a:ext>
            </a:extLst>
          </p:cNvPr>
          <p:cNvSpPr>
            <a:spLocks noGrp="1"/>
          </p:cNvSpPr>
          <p:nvPr>
            <p:ph type="sldNum" sz="quarter" idx="12"/>
          </p:nvPr>
        </p:nvSpPr>
        <p:spPr/>
        <p:txBody>
          <a:bodyPr/>
          <a:lstStyle>
            <a:lvl1pPr>
              <a:defRPr smtClean="0"/>
            </a:lvl1pPr>
          </a:lstStyle>
          <a:p>
            <a:pPr>
              <a:defRPr/>
            </a:pPr>
            <a:fld id="{027158DC-D88B-4947-BCC2-DA97E805F8FA}" type="slidenum">
              <a:rPr lang="fr-CA" altLang="en-US"/>
              <a:pPr>
                <a:defRPr/>
              </a:pPr>
              <a:t>‹N°›</a:t>
            </a:fld>
            <a:endParaRPr lang="fr-CA" altLang="en-US"/>
          </a:p>
        </p:txBody>
      </p:sp>
    </p:spTree>
    <p:extLst>
      <p:ext uri="{BB962C8B-B14F-4D97-AF65-F5344CB8AC3E}">
        <p14:creationId xmlns:p14="http://schemas.microsoft.com/office/powerpoint/2010/main" val="32501811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F59DA77A-E572-48C2-8F46-92D3A2B6CC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a:extLst>
              <a:ext uri="{FF2B5EF4-FFF2-40B4-BE49-F238E27FC236}">
                <a16:creationId xmlns:a16="http://schemas.microsoft.com/office/drawing/2014/main" id="{6411D946-063D-4B7C-B7B1-4566A88F8E4E}"/>
              </a:ext>
            </a:extLst>
          </p:cNvPr>
          <p:cNvGrpSpPr>
            <a:grpSpLocks/>
          </p:cNvGrpSpPr>
          <p:nvPr/>
        </p:nvGrpSpPr>
        <p:grpSpPr bwMode="auto">
          <a:xfrm>
            <a:off x="1173163" y="2887663"/>
            <a:ext cx="6778625" cy="923925"/>
            <a:chOff x="1172584" y="1381459"/>
            <a:chExt cx="6779110" cy="923330"/>
          </a:xfrm>
        </p:grpSpPr>
        <p:sp>
          <p:nvSpPr>
            <p:cNvPr id="6" name="TextBox 8">
              <a:extLst>
                <a:ext uri="{FF2B5EF4-FFF2-40B4-BE49-F238E27FC236}">
                  <a16:creationId xmlns:a16="http://schemas.microsoft.com/office/drawing/2014/main" id="{28AD5BE0-A5C5-46B0-9DC7-AE8D33276DE6}"/>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r>
                <a:rPr lang="en-US" sz="5400">
                  <a:solidFill>
                    <a:srgbClr val="A78470"/>
                  </a:solidFill>
                  <a:latin typeface="Wingdings" pitchFamily="2" charset="2"/>
                </a:rPr>
                <a:t></a:t>
              </a:r>
            </a:p>
          </p:txBody>
        </p:sp>
        <p:cxnSp>
          <p:nvCxnSpPr>
            <p:cNvPr id="7" name="Straight Connector 9">
              <a:extLst>
                <a:ext uri="{FF2B5EF4-FFF2-40B4-BE49-F238E27FC236}">
                  <a16:creationId xmlns:a16="http://schemas.microsoft.com/office/drawing/2014/main" id="{021FE8BC-FCB2-4FDA-A859-9DEB0BA42A48}"/>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a:extLst>
                <a:ext uri="{FF2B5EF4-FFF2-40B4-BE49-F238E27FC236}">
                  <a16:creationId xmlns:a16="http://schemas.microsoft.com/office/drawing/2014/main" id="{49DCEC7E-F5DC-4940-994A-1F1E4FFA3EBC}"/>
                </a:ext>
              </a:extLst>
            </p:cNvPr>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9" name="Date Placeholder 3">
            <a:extLst>
              <a:ext uri="{FF2B5EF4-FFF2-40B4-BE49-F238E27FC236}">
                <a16:creationId xmlns:a16="http://schemas.microsoft.com/office/drawing/2014/main" id="{A684ECBA-454B-4071-AD34-5791D7D25F24}"/>
              </a:ext>
            </a:extLst>
          </p:cNvPr>
          <p:cNvSpPr>
            <a:spLocks noGrp="1"/>
          </p:cNvSpPr>
          <p:nvPr>
            <p:ph type="dt" sz="half" idx="10"/>
          </p:nvPr>
        </p:nvSpPr>
        <p:spPr/>
        <p:txBody>
          <a:bodyPr/>
          <a:lstStyle>
            <a:lvl1pPr>
              <a:defRPr/>
            </a:lvl1pPr>
          </a:lstStyle>
          <a:p>
            <a:pPr>
              <a:defRPr/>
            </a:pPr>
            <a:endParaRPr lang="fr-CA"/>
          </a:p>
        </p:txBody>
      </p:sp>
      <p:sp>
        <p:nvSpPr>
          <p:cNvPr id="10" name="Footer Placeholder 4">
            <a:extLst>
              <a:ext uri="{FF2B5EF4-FFF2-40B4-BE49-F238E27FC236}">
                <a16:creationId xmlns:a16="http://schemas.microsoft.com/office/drawing/2014/main" id="{D4D60CB6-0164-48B3-AED7-D2E22CAD28EC}"/>
              </a:ext>
            </a:extLst>
          </p:cNvPr>
          <p:cNvSpPr>
            <a:spLocks noGrp="1"/>
          </p:cNvSpPr>
          <p:nvPr>
            <p:ph type="ftr" sz="quarter" idx="11"/>
          </p:nvPr>
        </p:nvSpPr>
        <p:spPr/>
        <p:txBody>
          <a:bodyPr/>
          <a:lstStyle>
            <a:lvl1pPr>
              <a:defRPr/>
            </a:lvl1pPr>
          </a:lstStyle>
          <a:p>
            <a:pPr>
              <a:defRPr/>
            </a:pPr>
            <a:endParaRPr lang="fr-CA"/>
          </a:p>
        </p:txBody>
      </p:sp>
      <p:sp>
        <p:nvSpPr>
          <p:cNvPr id="11" name="Slide Number Placeholder 5">
            <a:extLst>
              <a:ext uri="{FF2B5EF4-FFF2-40B4-BE49-F238E27FC236}">
                <a16:creationId xmlns:a16="http://schemas.microsoft.com/office/drawing/2014/main" id="{7ED764DA-5ECC-4555-A452-3176BC817DA3}"/>
              </a:ext>
            </a:extLst>
          </p:cNvPr>
          <p:cNvSpPr>
            <a:spLocks noGrp="1"/>
          </p:cNvSpPr>
          <p:nvPr>
            <p:ph type="sldNum" sz="quarter" idx="12"/>
          </p:nvPr>
        </p:nvSpPr>
        <p:spPr/>
        <p:txBody>
          <a:bodyPr/>
          <a:lstStyle>
            <a:lvl1pPr>
              <a:defRPr smtClean="0"/>
            </a:lvl1pPr>
          </a:lstStyle>
          <a:p>
            <a:pPr>
              <a:defRPr/>
            </a:pPr>
            <a:fld id="{3E2F862E-B392-4AE4-81F7-1CA633782335}" type="slidenum">
              <a:rPr lang="fr-CA" altLang="en-US"/>
              <a:pPr>
                <a:defRPr/>
              </a:pPr>
              <a:t>‹N°›</a:t>
            </a:fld>
            <a:endParaRPr lang="fr-CA" altLang="en-US"/>
          </a:p>
        </p:txBody>
      </p:sp>
    </p:spTree>
    <p:extLst>
      <p:ext uri="{BB962C8B-B14F-4D97-AF65-F5344CB8AC3E}">
        <p14:creationId xmlns:p14="http://schemas.microsoft.com/office/powerpoint/2010/main" val="24426272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5" name="Group 12">
            <a:extLst>
              <a:ext uri="{FF2B5EF4-FFF2-40B4-BE49-F238E27FC236}">
                <a16:creationId xmlns:a16="http://schemas.microsoft.com/office/drawing/2014/main" id="{9AC95A05-6798-4AE6-BAF5-36999F5F798D}"/>
              </a:ext>
            </a:extLst>
          </p:cNvPr>
          <p:cNvGrpSpPr>
            <a:grpSpLocks/>
          </p:cNvGrpSpPr>
          <p:nvPr/>
        </p:nvGrpSpPr>
        <p:grpSpPr bwMode="auto">
          <a:xfrm>
            <a:off x="1173163" y="1392238"/>
            <a:ext cx="6778625" cy="923925"/>
            <a:chOff x="1172584" y="1381459"/>
            <a:chExt cx="6779110" cy="923330"/>
          </a:xfrm>
        </p:grpSpPr>
        <p:sp>
          <p:nvSpPr>
            <p:cNvPr id="6" name="TextBox 13">
              <a:extLst>
                <a:ext uri="{FF2B5EF4-FFF2-40B4-BE49-F238E27FC236}">
                  <a16:creationId xmlns:a16="http://schemas.microsoft.com/office/drawing/2014/main" id="{048D09BE-49CE-4F3E-BDAF-6944D14DC552}"/>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r>
                <a:rPr lang="en-US" sz="5400">
                  <a:solidFill>
                    <a:srgbClr val="A78470"/>
                  </a:solidFill>
                  <a:latin typeface="Wingdings" pitchFamily="2" charset="2"/>
                </a:rPr>
                <a:t></a:t>
              </a:r>
            </a:p>
          </p:txBody>
        </p:sp>
        <p:cxnSp>
          <p:nvCxnSpPr>
            <p:cNvPr id="7" name="Straight Connector 14">
              <a:extLst>
                <a:ext uri="{FF2B5EF4-FFF2-40B4-BE49-F238E27FC236}">
                  <a16:creationId xmlns:a16="http://schemas.microsoft.com/office/drawing/2014/main" id="{FFB098B2-235C-4E68-91BD-CBF9EDF6D3E4}"/>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a:extLst>
                <a:ext uri="{FF2B5EF4-FFF2-40B4-BE49-F238E27FC236}">
                  <a16:creationId xmlns:a16="http://schemas.microsoft.com/office/drawing/2014/main" id="{146DF1DB-E958-4E12-AE87-580754B6D130}"/>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Date Placeholder 4">
            <a:extLst>
              <a:ext uri="{FF2B5EF4-FFF2-40B4-BE49-F238E27FC236}">
                <a16:creationId xmlns:a16="http://schemas.microsoft.com/office/drawing/2014/main" id="{831C3FB4-27D2-4254-809F-A2A28690F4D8}"/>
              </a:ext>
            </a:extLst>
          </p:cNvPr>
          <p:cNvSpPr>
            <a:spLocks noGrp="1"/>
          </p:cNvSpPr>
          <p:nvPr>
            <p:ph type="dt" sz="half" idx="15"/>
          </p:nvPr>
        </p:nvSpPr>
        <p:spPr/>
        <p:txBody>
          <a:bodyPr/>
          <a:lstStyle>
            <a:lvl1pPr>
              <a:defRPr/>
            </a:lvl1pPr>
          </a:lstStyle>
          <a:p>
            <a:pPr>
              <a:defRPr/>
            </a:pPr>
            <a:endParaRPr lang="fr-CA"/>
          </a:p>
        </p:txBody>
      </p:sp>
      <p:sp>
        <p:nvSpPr>
          <p:cNvPr id="13" name="Footer Placeholder 5">
            <a:extLst>
              <a:ext uri="{FF2B5EF4-FFF2-40B4-BE49-F238E27FC236}">
                <a16:creationId xmlns:a16="http://schemas.microsoft.com/office/drawing/2014/main" id="{C2FEE89A-5BE1-47B8-B609-BF066CEBA37D}"/>
              </a:ext>
            </a:extLst>
          </p:cNvPr>
          <p:cNvSpPr>
            <a:spLocks noGrp="1"/>
          </p:cNvSpPr>
          <p:nvPr>
            <p:ph type="ftr" sz="quarter" idx="16"/>
          </p:nvPr>
        </p:nvSpPr>
        <p:spPr/>
        <p:txBody>
          <a:bodyPr/>
          <a:lstStyle>
            <a:lvl1pPr>
              <a:defRPr/>
            </a:lvl1pPr>
          </a:lstStyle>
          <a:p>
            <a:pPr>
              <a:defRPr/>
            </a:pPr>
            <a:endParaRPr lang="fr-CA"/>
          </a:p>
        </p:txBody>
      </p:sp>
      <p:sp>
        <p:nvSpPr>
          <p:cNvPr id="14" name="Slide Number Placeholder 6">
            <a:extLst>
              <a:ext uri="{FF2B5EF4-FFF2-40B4-BE49-F238E27FC236}">
                <a16:creationId xmlns:a16="http://schemas.microsoft.com/office/drawing/2014/main" id="{6A3A4F04-CC85-4BFA-8D6B-67FA89DF5C31}"/>
              </a:ext>
            </a:extLst>
          </p:cNvPr>
          <p:cNvSpPr>
            <a:spLocks noGrp="1"/>
          </p:cNvSpPr>
          <p:nvPr>
            <p:ph type="sldNum" sz="quarter" idx="17"/>
          </p:nvPr>
        </p:nvSpPr>
        <p:spPr/>
        <p:txBody>
          <a:bodyPr/>
          <a:lstStyle>
            <a:lvl1pPr>
              <a:defRPr smtClean="0"/>
            </a:lvl1pPr>
          </a:lstStyle>
          <a:p>
            <a:pPr>
              <a:defRPr/>
            </a:pPr>
            <a:fld id="{1FD7A0FF-6D52-45FE-8088-65D1FC0E4423}" type="slidenum">
              <a:rPr lang="fr-CA" altLang="en-US"/>
              <a:pPr>
                <a:defRPr/>
              </a:pPr>
              <a:t>‹N°›</a:t>
            </a:fld>
            <a:endParaRPr lang="fr-CA" altLang="en-US"/>
          </a:p>
        </p:txBody>
      </p:sp>
    </p:spTree>
    <p:extLst>
      <p:ext uri="{BB962C8B-B14F-4D97-AF65-F5344CB8AC3E}">
        <p14:creationId xmlns:p14="http://schemas.microsoft.com/office/powerpoint/2010/main" val="105249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7" name="Group 13">
            <a:extLst>
              <a:ext uri="{FF2B5EF4-FFF2-40B4-BE49-F238E27FC236}">
                <a16:creationId xmlns:a16="http://schemas.microsoft.com/office/drawing/2014/main" id="{646FD080-E52D-4BE5-8AF2-53D7430DA0FB}"/>
              </a:ext>
            </a:extLst>
          </p:cNvPr>
          <p:cNvGrpSpPr>
            <a:grpSpLocks/>
          </p:cNvGrpSpPr>
          <p:nvPr/>
        </p:nvGrpSpPr>
        <p:grpSpPr bwMode="auto">
          <a:xfrm>
            <a:off x="1173163" y="1392238"/>
            <a:ext cx="6778625" cy="923925"/>
            <a:chOff x="1172584" y="1381459"/>
            <a:chExt cx="6779110" cy="923330"/>
          </a:xfrm>
        </p:grpSpPr>
        <p:sp>
          <p:nvSpPr>
            <p:cNvPr id="8" name="TextBox 15">
              <a:extLst>
                <a:ext uri="{FF2B5EF4-FFF2-40B4-BE49-F238E27FC236}">
                  <a16:creationId xmlns:a16="http://schemas.microsoft.com/office/drawing/2014/main" id="{97BEF637-12AC-4CB9-8A95-32FF7C85AC74}"/>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r>
                <a:rPr lang="en-US" sz="5400">
                  <a:solidFill>
                    <a:srgbClr val="A78470"/>
                  </a:solidFill>
                  <a:latin typeface="Wingdings" pitchFamily="2" charset="2"/>
                </a:rPr>
                <a:t></a:t>
              </a:r>
            </a:p>
          </p:txBody>
        </p:sp>
        <p:cxnSp>
          <p:nvCxnSpPr>
            <p:cNvPr id="9" name="Straight Connector 16">
              <a:extLst>
                <a:ext uri="{FF2B5EF4-FFF2-40B4-BE49-F238E27FC236}">
                  <a16:creationId xmlns:a16="http://schemas.microsoft.com/office/drawing/2014/main" id="{35E66AF8-1ABE-406D-9BF9-9B0CBD2661F2}"/>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a:extLst>
                <a:ext uri="{FF2B5EF4-FFF2-40B4-BE49-F238E27FC236}">
                  <a16:creationId xmlns:a16="http://schemas.microsoft.com/office/drawing/2014/main" id="{C9E4C0C7-C7D4-4FC1-B2E8-B3C442FD38CF}"/>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Date Placeholder 6">
            <a:extLst>
              <a:ext uri="{FF2B5EF4-FFF2-40B4-BE49-F238E27FC236}">
                <a16:creationId xmlns:a16="http://schemas.microsoft.com/office/drawing/2014/main" id="{DCD2E2B6-C729-483D-AFAA-06A26D0AAD22}"/>
              </a:ext>
            </a:extLst>
          </p:cNvPr>
          <p:cNvSpPr>
            <a:spLocks noGrp="1"/>
          </p:cNvSpPr>
          <p:nvPr>
            <p:ph type="dt" sz="half" idx="10"/>
          </p:nvPr>
        </p:nvSpPr>
        <p:spPr/>
        <p:txBody>
          <a:bodyPr/>
          <a:lstStyle>
            <a:lvl1pPr>
              <a:defRPr/>
            </a:lvl1pPr>
          </a:lstStyle>
          <a:p>
            <a:pPr>
              <a:defRPr/>
            </a:pPr>
            <a:endParaRPr lang="fr-CA"/>
          </a:p>
        </p:txBody>
      </p:sp>
      <p:sp>
        <p:nvSpPr>
          <p:cNvPr id="12" name="Footer Placeholder 7">
            <a:extLst>
              <a:ext uri="{FF2B5EF4-FFF2-40B4-BE49-F238E27FC236}">
                <a16:creationId xmlns:a16="http://schemas.microsoft.com/office/drawing/2014/main" id="{D30054D6-D867-41DE-947D-EB944EBE5DDC}"/>
              </a:ext>
            </a:extLst>
          </p:cNvPr>
          <p:cNvSpPr>
            <a:spLocks noGrp="1"/>
          </p:cNvSpPr>
          <p:nvPr>
            <p:ph type="ftr" sz="quarter" idx="11"/>
          </p:nvPr>
        </p:nvSpPr>
        <p:spPr/>
        <p:txBody>
          <a:bodyPr/>
          <a:lstStyle>
            <a:lvl1pPr>
              <a:defRPr/>
            </a:lvl1pPr>
          </a:lstStyle>
          <a:p>
            <a:pPr>
              <a:defRPr/>
            </a:pPr>
            <a:endParaRPr lang="fr-CA"/>
          </a:p>
        </p:txBody>
      </p:sp>
      <p:sp>
        <p:nvSpPr>
          <p:cNvPr id="13" name="Slide Number Placeholder 8">
            <a:extLst>
              <a:ext uri="{FF2B5EF4-FFF2-40B4-BE49-F238E27FC236}">
                <a16:creationId xmlns:a16="http://schemas.microsoft.com/office/drawing/2014/main" id="{422F441D-F6EF-4422-BD12-4ECF4667C1A7}"/>
              </a:ext>
            </a:extLst>
          </p:cNvPr>
          <p:cNvSpPr>
            <a:spLocks noGrp="1"/>
          </p:cNvSpPr>
          <p:nvPr>
            <p:ph type="sldNum" sz="quarter" idx="12"/>
          </p:nvPr>
        </p:nvSpPr>
        <p:spPr/>
        <p:txBody>
          <a:bodyPr/>
          <a:lstStyle>
            <a:lvl1pPr>
              <a:defRPr smtClean="0"/>
            </a:lvl1pPr>
          </a:lstStyle>
          <a:p>
            <a:pPr>
              <a:defRPr/>
            </a:pPr>
            <a:fld id="{C7EB80D8-2827-4291-AA6C-BF83E4FD5A7D}" type="slidenum">
              <a:rPr lang="fr-CA" altLang="en-US"/>
              <a:pPr>
                <a:defRPr/>
              </a:pPr>
              <a:t>‹N°›</a:t>
            </a:fld>
            <a:endParaRPr lang="fr-CA" altLang="en-US"/>
          </a:p>
        </p:txBody>
      </p:sp>
    </p:spTree>
    <p:extLst>
      <p:ext uri="{BB962C8B-B14F-4D97-AF65-F5344CB8AC3E}">
        <p14:creationId xmlns:p14="http://schemas.microsoft.com/office/powerpoint/2010/main" val="381204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8C4D20C0-2EC1-49D3-A3CB-AF122B57E1B8}"/>
              </a:ext>
            </a:extLst>
          </p:cNvPr>
          <p:cNvGrpSpPr>
            <a:grpSpLocks/>
          </p:cNvGrpSpPr>
          <p:nvPr/>
        </p:nvGrpSpPr>
        <p:grpSpPr bwMode="auto">
          <a:xfrm>
            <a:off x="1173163" y="1392238"/>
            <a:ext cx="6778625" cy="923925"/>
            <a:chOff x="1172584" y="1381459"/>
            <a:chExt cx="6779110" cy="923330"/>
          </a:xfrm>
        </p:grpSpPr>
        <p:sp>
          <p:nvSpPr>
            <p:cNvPr id="4" name="TextBox 13">
              <a:extLst>
                <a:ext uri="{FF2B5EF4-FFF2-40B4-BE49-F238E27FC236}">
                  <a16:creationId xmlns:a16="http://schemas.microsoft.com/office/drawing/2014/main" id="{9E243A19-BE3C-4272-8B83-905B5A5A81E2}"/>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r>
                <a:rPr lang="en-US" sz="5400">
                  <a:solidFill>
                    <a:srgbClr val="A78470"/>
                  </a:solidFill>
                  <a:latin typeface="Wingdings" pitchFamily="2" charset="2"/>
                </a:rPr>
                <a:t></a:t>
              </a:r>
            </a:p>
          </p:txBody>
        </p:sp>
        <p:cxnSp>
          <p:nvCxnSpPr>
            <p:cNvPr id="5" name="Straight Connector 14">
              <a:extLst>
                <a:ext uri="{FF2B5EF4-FFF2-40B4-BE49-F238E27FC236}">
                  <a16:creationId xmlns:a16="http://schemas.microsoft.com/office/drawing/2014/main" id="{B9F21DE1-F74D-4AE2-AD62-36531C819629}"/>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a:extLst>
                <a:ext uri="{FF2B5EF4-FFF2-40B4-BE49-F238E27FC236}">
                  <a16:creationId xmlns:a16="http://schemas.microsoft.com/office/drawing/2014/main" id="{9F3BF119-34F4-4643-B7C5-BC5D6A3A8719}"/>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fr-FR"/>
              <a:t>Modifiez le style du titre</a:t>
            </a:r>
            <a:endParaRPr lang="en-US" dirty="0"/>
          </a:p>
        </p:txBody>
      </p:sp>
      <p:sp>
        <p:nvSpPr>
          <p:cNvPr id="7" name="Date Placeholder 2">
            <a:extLst>
              <a:ext uri="{FF2B5EF4-FFF2-40B4-BE49-F238E27FC236}">
                <a16:creationId xmlns:a16="http://schemas.microsoft.com/office/drawing/2014/main" id="{1876D4F9-F839-4119-85FD-4E79FE7B3A61}"/>
              </a:ext>
            </a:extLst>
          </p:cNvPr>
          <p:cNvSpPr>
            <a:spLocks noGrp="1"/>
          </p:cNvSpPr>
          <p:nvPr>
            <p:ph type="dt" sz="half" idx="10"/>
          </p:nvPr>
        </p:nvSpPr>
        <p:spPr/>
        <p:txBody>
          <a:bodyPr/>
          <a:lstStyle>
            <a:lvl1pPr>
              <a:defRPr/>
            </a:lvl1pPr>
          </a:lstStyle>
          <a:p>
            <a:pPr>
              <a:defRPr/>
            </a:pPr>
            <a:endParaRPr lang="fr-CA"/>
          </a:p>
        </p:txBody>
      </p:sp>
      <p:sp>
        <p:nvSpPr>
          <p:cNvPr id="8" name="Footer Placeholder 3">
            <a:extLst>
              <a:ext uri="{FF2B5EF4-FFF2-40B4-BE49-F238E27FC236}">
                <a16:creationId xmlns:a16="http://schemas.microsoft.com/office/drawing/2014/main" id="{C5376153-FC10-44C2-8E1F-4C631DD05531}"/>
              </a:ext>
            </a:extLst>
          </p:cNvPr>
          <p:cNvSpPr>
            <a:spLocks noGrp="1"/>
          </p:cNvSpPr>
          <p:nvPr>
            <p:ph type="ftr" sz="quarter" idx="11"/>
          </p:nvPr>
        </p:nvSpPr>
        <p:spPr/>
        <p:txBody>
          <a:bodyPr/>
          <a:lstStyle>
            <a:lvl1pPr>
              <a:defRPr/>
            </a:lvl1pPr>
          </a:lstStyle>
          <a:p>
            <a:pPr>
              <a:defRPr/>
            </a:pPr>
            <a:endParaRPr lang="fr-CA"/>
          </a:p>
        </p:txBody>
      </p:sp>
      <p:sp>
        <p:nvSpPr>
          <p:cNvPr id="9" name="Slide Number Placeholder 4">
            <a:extLst>
              <a:ext uri="{FF2B5EF4-FFF2-40B4-BE49-F238E27FC236}">
                <a16:creationId xmlns:a16="http://schemas.microsoft.com/office/drawing/2014/main" id="{2DCC96C1-7CC9-46CD-A7B8-B306D12CCE78}"/>
              </a:ext>
            </a:extLst>
          </p:cNvPr>
          <p:cNvSpPr>
            <a:spLocks noGrp="1"/>
          </p:cNvSpPr>
          <p:nvPr>
            <p:ph type="sldNum" sz="quarter" idx="12"/>
          </p:nvPr>
        </p:nvSpPr>
        <p:spPr/>
        <p:txBody>
          <a:bodyPr/>
          <a:lstStyle>
            <a:lvl1pPr>
              <a:defRPr smtClean="0"/>
            </a:lvl1pPr>
          </a:lstStyle>
          <a:p>
            <a:pPr>
              <a:defRPr/>
            </a:pPr>
            <a:fld id="{0F668C10-BA18-468C-A714-85DF9620D709}" type="slidenum">
              <a:rPr lang="fr-CA" altLang="en-US"/>
              <a:pPr>
                <a:defRPr/>
              </a:pPr>
              <a:t>‹N°›</a:t>
            </a:fld>
            <a:endParaRPr lang="fr-CA" altLang="en-US"/>
          </a:p>
        </p:txBody>
      </p:sp>
    </p:spTree>
    <p:extLst>
      <p:ext uri="{BB962C8B-B14F-4D97-AF65-F5344CB8AC3E}">
        <p14:creationId xmlns:p14="http://schemas.microsoft.com/office/powerpoint/2010/main" val="422582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96F7F6-B787-4DEC-B276-481522F07175}"/>
              </a:ext>
            </a:extLst>
          </p:cNvPr>
          <p:cNvSpPr>
            <a:spLocks noGrp="1"/>
          </p:cNvSpPr>
          <p:nvPr>
            <p:ph type="dt" sz="half" idx="10"/>
          </p:nvPr>
        </p:nvSpPr>
        <p:spPr/>
        <p:txBody>
          <a:bodyPr/>
          <a:lstStyle>
            <a:lvl1pPr>
              <a:defRPr/>
            </a:lvl1pPr>
          </a:lstStyle>
          <a:p>
            <a:pPr>
              <a:defRPr/>
            </a:pPr>
            <a:endParaRPr lang="fr-CA"/>
          </a:p>
        </p:txBody>
      </p:sp>
      <p:sp>
        <p:nvSpPr>
          <p:cNvPr id="3" name="Footer Placeholder 4">
            <a:extLst>
              <a:ext uri="{FF2B5EF4-FFF2-40B4-BE49-F238E27FC236}">
                <a16:creationId xmlns:a16="http://schemas.microsoft.com/office/drawing/2014/main" id="{D7AD63F9-ACE9-4C70-BA09-963391B9B43B}"/>
              </a:ext>
            </a:extLst>
          </p:cNvPr>
          <p:cNvSpPr>
            <a:spLocks noGrp="1"/>
          </p:cNvSpPr>
          <p:nvPr>
            <p:ph type="ftr" sz="quarter" idx="11"/>
          </p:nvPr>
        </p:nvSpPr>
        <p:spPr/>
        <p:txBody>
          <a:bodyPr/>
          <a:lstStyle>
            <a:lvl1pPr>
              <a:defRPr/>
            </a:lvl1pPr>
          </a:lstStyle>
          <a:p>
            <a:pPr>
              <a:defRPr/>
            </a:pPr>
            <a:endParaRPr lang="fr-CA"/>
          </a:p>
        </p:txBody>
      </p:sp>
      <p:sp>
        <p:nvSpPr>
          <p:cNvPr id="4" name="Slide Number Placeholder 5">
            <a:extLst>
              <a:ext uri="{FF2B5EF4-FFF2-40B4-BE49-F238E27FC236}">
                <a16:creationId xmlns:a16="http://schemas.microsoft.com/office/drawing/2014/main" id="{E6146183-2F8E-4A19-AC16-1671CFB3D6D4}"/>
              </a:ext>
            </a:extLst>
          </p:cNvPr>
          <p:cNvSpPr>
            <a:spLocks noGrp="1"/>
          </p:cNvSpPr>
          <p:nvPr>
            <p:ph type="sldNum" sz="quarter" idx="12"/>
          </p:nvPr>
        </p:nvSpPr>
        <p:spPr/>
        <p:txBody>
          <a:bodyPr/>
          <a:lstStyle>
            <a:lvl1pPr>
              <a:defRPr/>
            </a:lvl1pPr>
          </a:lstStyle>
          <a:p>
            <a:pPr>
              <a:defRPr/>
            </a:pPr>
            <a:fld id="{6BDA171A-4083-4BCD-89BB-8C77A85D3277}" type="slidenum">
              <a:rPr lang="fr-CA" altLang="en-US"/>
              <a:pPr>
                <a:defRPr/>
              </a:pPr>
              <a:t>‹N°›</a:t>
            </a:fld>
            <a:endParaRPr lang="fr-CA" altLang="en-US"/>
          </a:p>
        </p:txBody>
      </p:sp>
    </p:spTree>
    <p:extLst>
      <p:ext uri="{BB962C8B-B14F-4D97-AF65-F5344CB8AC3E}">
        <p14:creationId xmlns:p14="http://schemas.microsoft.com/office/powerpoint/2010/main" val="368223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fr-FR"/>
              <a:t>Modifiez le style du titre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3">
            <a:extLst>
              <a:ext uri="{FF2B5EF4-FFF2-40B4-BE49-F238E27FC236}">
                <a16:creationId xmlns:a16="http://schemas.microsoft.com/office/drawing/2014/main" id="{CDFD6A20-A747-4C9A-8DD7-AD5772AEBE12}"/>
              </a:ext>
            </a:extLst>
          </p:cNvPr>
          <p:cNvSpPr>
            <a:spLocks noGrp="1"/>
          </p:cNvSpPr>
          <p:nvPr>
            <p:ph type="dt" sz="half" idx="10"/>
          </p:nvPr>
        </p:nvSpPr>
        <p:spPr/>
        <p:txBody>
          <a:bodyPr/>
          <a:lstStyle>
            <a:lvl1pPr>
              <a:defRPr/>
            </a:lvl1pPr>
          </a:lstStyle>
          <a:p>
            <a:pPr>
              <a:defRPr/>
            </a:pPr>
            <a:endParaRPr lang="fr-CA"/>
          </a:p>
        </p:txBody>
      </p:sp>
      <p:sp>
        <p:nvSpPr>
          <p:cNvPr id="6" name="Footer Placeholder 4">
            <a:extLst>
              <a:ext uri="{FF2B5EF4-FFF2-40B4-BE49-F238E27FC236}">
                <a16:creationId xmlns:a16="http://schemas.microsoft.com/office/drawing/2014/main" id="{49D73A2A-644E-44A0-9D12-F681E36D45D7}"/>
              </a:ext>
            </a:extLst>
          </p:cNvPr>
          <p:cNvSpPr>
            <a:spLocks noGrp="1"/>
          </p:cNvSpPr>
          <p:nvPr>
            <p:ph type="ftr" sz="quarter" idx="11"/>
          </p:nvPr>
        </p:nvSpPr>
        <p:spPr/>
        <p:txBody>
          <a:bodyPr/>
          <a:lstStyle>
            <a:lvl1pPr>
              <a:defRPr/>
            </a:lvl1pPr>
          </a:lstStyle>
          <a:p>
            <a:pPr>
              <a:defRPr/>
            </a:pPr>
            <a:endParaRPr lang="fr-CA"/>
          </a:p>
        </p:txBody>
      </p:sp>
      <p:sp>
        <p:nvSpPr>
          <p:cNvPr id="7" name="Slide Number Placeholder 5">
            <a:extLst>
              <a:ext uri="{FF2B5EF4-FFF2-40B4-BE49-F238E27FC236}">
                <a16:creationId xmlns:a16="http://schemas.microsoft.com/office/drawing/2014/main" id="{96BD6935-BA15-4530-98F0-D522D0BB289D}"/>
              </a:ext>
            </a:extLst>
          </p:cNvPr>
          <p:cNvSpPr>
            <a:spLocks noGrp="1"/>
          </p:cNvSpPr>
          <p:nvPr>
            <p:ph type="sldNum" sz="quarter" idx="12"/>
          </p:nvPr>
        </p:nvSpPr>
        <p:spPr/>
        <p:txBody>
          <a:bodyPr/>
          <a:lstStyle>
            <a:lvl1pPr>
              <a:defRPr/>
            </a:lvl1pPr>
          </a:lstStyle>
          <a:p>
            <a:pPr>
              <a:defRPr/>
            </a:pPr>
            <a:fld id="{45175F84-B74F-4A06-8E6F-6F97C6C90CEA}" type="slidenum">
              <a:rPr lang="fr-CA" altLang="en-US"/>
              <a:pPr>
                <a:defRPr/>
              </a:pPr>
              <a:t>‹N°›</a:t>
            </a:fld>
            <a:endParaRPr lang="fr-CA" altLang="en-US"/>
          </a:p>
        </p:txBody>
      </p:sp>
    </p:spTree>
    <p:extLst>
      <p:ext uri="{BB962C8B-B14F-4D97-AF65-F5344CB8AC3E}">
        <p14:creationId xmlns:p14="http://schemas.microsoft.com/office/powerpoint/2010/main" val="192807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fr-FR"/>
              <a:t>Modifiez le style du titre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3">
            <a:extLst>
              <a:ext uri="{FF2B5EF4-FFF2-40B4-BE49-F238E27FC236}">
                <a16:creationId xmlns:a16="http://schemas.microsoft.com/office/drawing/2014/main" id="{090F97D5-8C54-434F-9C5A-DEDC7A5436C8}"/>
              </a:ext>
            </a:extLst>
          </p:cNvPr>
          <p:cNvSpPr>
            <a:spLocks noGrp="1"/>
          </p:cNvSpPr>
          <p:nvPr>
            <p:ph type="dt" sz="half" idx="10"/>
          </p:nvPr>
        </p:nvSpPr>
        <p:spPr/>
        <p:txBody>
          <a:bodyPr/>
          <a:lstStyle>
            <a:lvl1pPr>
              <a:defRPr/>
            </a:lvl1pPr>
          </a:lstStyle>
          <a:p>
            <a:pPr>
              <a:defRPr/>
            </a:pPr>
            <a:endParaRPr lang="fr-CA"/>
          </a:p>
        </p:txBody>
      </p:sp>
      <p:sp>
        <p:nvSpPr>
          <p:cNvPr id="6" name="Footer Placeholder 4">
            <a:extLst>
              <a:ext uri="{FF2B5EF4-FFF2-40B4-BE49-F238E27FC236}">
                <a16:creationId xmlns:a16="http://schemas.microsoft.com/office/drawing/2014/main" id="{89933709-FB12-47B8-864B-1F5CCC97DB09}"/>
              </a:ext>
            </a:extLst>
          </p:cNvPr>
          <p:cNvSpPr>
            <a:spLocks noGrp="1"/>
          </p:cNvSpPr>
          <p:nvPr>
            <p:ph type="ftr" sz="quarter" idx="11"/>
          </p:nvPr>
        </p:nvSpPr>
        <p:spPr/>
        <p:txBody>
          <a:bodyPr/>
          <a:lstStyle>
            <a:lvl1pPr>
              <a:defRPr/>
            </a:lvl1pPr>
          </a:lstStyle>
          <a:p>
            <a:pPr>
              <a:defRPr/>
            </a:pPr>
            <a:endParaRPr lang="fr-CA"/>
          </a:p>
        </p:txBody>
      </p:sp>
      <p:sp>
        <p:nvSpPr>
          <p:cNvPr id="7" name="Slide Number Placeholder 5">
            <a:extLst>
              <a:ext uri="{FF2B5EF4-FFF2-40B4-BE49-F238E27FC236}">
                <a16:creationId xmlns:a16="http://schemas.microsoft.com/office/drawing/2014/main" id="{B348D8AB-0EDF-40DE-9A2C-6E33388DA6C0}"/>
              </a:ext>
            </a:extLst>
          </p:cNvPr>
          <p:cNvSpPr>
            <a:spLocks noGrp="1"/>
          </p:cNvSpPr>
          <p:nvPr>
            <p:ph type="sldNum" sz="quarter" idx="12"/>
          </p:nvPr>
        </p:nvSpPr>
        <p:spPr/>
        <p:txBody>
          <a:bodyPr/>
          <a:lstStyle>
            <a:lvl1pPr>
              <a:defRPr/>
            </a:lvl1pPr>
          </a:lstStyle>
          <a:p>
            <a:pPr>
              <a:defRPr/>
            </a:pPr>
            <a:fld id="{9D6FFC05-6AAD-4551-992B-32E3AAE96783}" type="slidenum">
              <a:rPr lang="fr-CA" altLang="en-US"/>
              <a:pPr>
                <a:defRPr/>
              </a:pPr>
              <a:t>‹N°›</a:t>
            </a:fld>
            <a:endParaRPr lang="fr-CA" altLang="en-US"/>
          </a:p>
        </p:txBody>
      </p:sp>
    </p:spTree>
    <p:extLst>
      <p:ext uri="{BB962C8B-B14F-4D97-AF65-F5344CB8AC3E}">
        <p14:creationId xmlns:p14="http://schemas.microsoft.com/office/powerpoint/2010/main" val="268373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CBC270-22E4-4519-9581-FD016DDD46DF}"/>
              </a:ext>
            </a:extLst>
          </p:cNvPr>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9" name="Title Placeholder 1">
            <a:extLst>
              <a:ext uri="{FF2B5EF4-FFF2-40B4-BE49-F238E27FC236}">
                <a16:creationId xmlns:a16="http://schemas.microsoft.com/office/drawing/2014/main" id="{3CA22E89-126F-4235-9756-6E7F9AF016C4}"/>
              </a:ext>
            </a:extLst>
          </p:cNvPr>
          <p:cNvSpPr>
            <a:spLocks noGrp="1"/>
          </p:cNvSpPr>
          <p:nvPr>
            <p:ph type="title"/>
          </p:nvPr>
        </p:nvSpPr>
        <p:spPr bwMode="auto">
          <a:xfrm>
            <a:off x="688975" y="569913"/>
            <a:ext cx="775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Modifiez le style du titre</a:t>
            </a:r>
            <a:endParaRPr lang="en-US" altLang="en-US"/>
          </a:p>
        </p:txBody>
      </p:sp>
      <p:sp>
        <p:nvSpPr>
          <p:cNvPr id="1030" name="Text Placeholder 2">
            <a:extLst>
              <a:ext uri="{FF2B5EF4-FFF2-40B4-BE49-F238E27FC236}">
                <a16:creationId xmlns:a16="http://schemas.microsoft.com/office/drawing/2014/main" id="{2E478023-54EB-4031-946A-0C59C14D97AE}"/>
              </a:ext>
            </a:extLst>
          </p:cNvPr>
          <p:cNvSpPr>
            <a:spLocks noGrp="1"/>
          </p:cNvSpPr>
          <p:nvPr>
            <p:ph type="body" idx="1"/>
          </p:nvPr>
        </p:nvSpPr>
        <p:spPr bwMode="auto">
          <a:xfrm>
            <a:off x="698500" y="2247900"/>
            <a:ext cx="7747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Modifiez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US" altLang="en-US"/>
          </a:p>
        </p:txBody>
      </p:sp>
      <p:sp>
        <p:nvSpPr>
          <p:cNvPr id="4" name="Date Placeholder 3">
            <a:extLst>
              <a:ext uri="{FF2B5EF4-FFF2-40B4-BE49-F238E27FC236}">
                <a16:creationId xmlns:a16="http://schemas.microsoft.com/office/drawing/2014/main" id="{9F7F40EE-A99C-43CF-B6CE-903A12DDE833}"/>
              </a:ext>
            </a:extLst>
          </p:cNvPr>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a:defRPr sz="1200">
                <a:solidFill>
                  <a:schemeClr val="tx2"/>
                </a:solidFill>
                <a:latin typeface="Arial" charset="0"/>
              </a:defRPr>
            </a:lvl1pPr>
          </a:lstStyle>
          <a:p>
            <a:pPr>
              <a:defRPr/>
            </a:pPr>
            <a:endParaRPr lang="fr-CA"/>
          </a:p>
        </p:txBody>
      </p:sp>
      <p:sp>
        <p:nvSpPr>
          <p:cNvPr id="5" name="Footer Placeholder 4">
            <a:extLst>
              <a:ext uri="{FF2B5EF4-FFF2-40B4-BE49-F238E27FC236}">
                <a16:creationId xmlns:a16="http://schemas.microsoft.com/office/drawing/2014/main" id="{41ECB246-E948-4511-BDFC-66061E93FE74}"/>
              </a:ext>
            </a:extLst>
          </p:cNvPr>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a:defRPr sz="1200">
                <a:solidFill>
                  <a:schemeClr val="tx2"/>
                </a:solidFill>
                <a:latin typeface="Arial" charset="0"/>
              </a:defRPr>
            </a:lvl1pPr>
          </a:lstStyle>
          <a:p>
            <a:pPr>
              <a:defRPr/>
            </a:pPr>
            <a:endParaRPr lang="fr-CA"/>
          </a:p>
        </p:txBody>
      </p:sp>
      <p:sp>
        <p:nvSpPr>
          <p:cNvPr id="6" name="Slide Number Placeholder 5">
            <a:extLst>
              <a:ext uri="{FF2B5EF4-FFF2-40B4-BE49-F238E27FC236}">
                <a16:creationId xmlns:a16="http://schemas.microsoft.com/office/drawing/2014/main" id="{A0A35902-DE44-415F-870F-565975441B43}"/>
              </a:ext>
            </a:extLst>
          </p:cNvPr>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2"/>
                </a:solidFill>
              </a:defRPr>
            </a:lvl1pPr>
          </a:lstStyle>
          <a:p>
            <a:pPr>
              <a:defRPr/>
            </a:pPr>
            <a:fld id="{149D399C-7D66-41B4-BA51-7E4CA7628F1F}" type="slidenum">
              <a:rPr lang="fr-CA" altLang="en-US"/>
              <a:pPr>
                <a:defRPr/>
              </a:pPr>
              <a:t>‹N°›</a:t>
            </a:fld>
            <a:endParaRPr lang="fr-CA" altLang="en-US"/>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75" r:id="rId7"/>
    <p:sldLayoutId id="2147484076" r:id="rId8"/>
    <p:sldLayoutId id="2147484077" r:id="rId9"/>
    <p:sldLayoutId id="2147484084" r:id="rId10"/>
    <p:sldLayoutId id="2147484085" r:id="rId11"/>
  </p:sldLayoutIdLst>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anose="05000000000000000000"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anose="05000000000000000000"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anose="05000000000000000000"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anose="05000000000000000000"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anose="05000000000000000000"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Walt_Disney_World" TargetMode="External"/><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hyperlink" Target="https://www.flickr.com/photos/23489340@N04/268337464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hyperlink" Target="https://en.wikipedia.org/wiki/Beast_(Beauty_and_the_Beast)"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hyperlink" Target="http://geekclubbooks.com/2014/07/do-you-believe-in-magic/"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alentirtravaux.com/lettres/sequences/sixieme/sequence_9/redaction.php" TargetMode="External"/><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hyperlink" Target="https://www.cteonline.org/curriculum/lessonplan/il-tait-une-foisor-once-upon-a-time-french/5r468k" TargetMode="Externa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mariowiki.com/Princess_Peach" TargetMode="Externa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 Id="rId5" Type="http://schemas.openxmlformats.org/officeDocument/2006/relationships/hyperlink" Target="http://www.cinezapping.com/monsters-co-ritorna-al-cinema-nel-2012/" TargetMode="Externa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www.mariowiki.com/List_of_Super_Mario_Bros._glitches" TargetMode="External"/><Relationship Id="rId2" Type="http://schemas.openxmlformats.org/officeDocument/2006/relationships/image" Target="../media/image40.wmf"/><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www.youtube.com/watch?v=gKySh_ljocI" TargetMode="Externa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deviantart.com/figyalova/art/Fancy-Nancy-Nancy-Clancy-Cartoon-778656526" TargetMode="External"/><Relationship Id="rId2" Type="http://schemas.openxmlformats.org/officeDocument/2006/relationships/image" Target="../media/image43.NiKTA3hJGVfHbZm3STP"/><Relationship Id="rId1" Type="http://schemas.openxmlformats.org/officeDocument/2006/relationships/slideLayout" Target="../slideLayouts/slideLayout2.xml"/><Relationship Id="rId5" Type="http://schemas.openxmlformats.org/officeDocument/2006/relationships/hyperlink" Target="https://scifi.stackexchange.com/questions/6537/why-didnt-chewbacca-get-a-medal-after-the-battle-of-yavin" TargetMode="External"/><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jessiclick.com/" TargetMode="External"/><Relationship Id="rId13" Type="http://schemas.openxmlformats.org/officeDocument/2006/relationships/hyperlink" Target="http://lizzie-bitty.deviantart.com/art/Doll-Bed-Stock-Pack-230240430" TargetMode="External"/><Relationship Id="rId3" Type="http://schemas.openxmlformats.org/officeDocument/2006/relationships/image" Target="../media/image11.wmf"/><Relationship Id="rId7" Type="http://schemas.openxmlformats.org/officeDocument/2006/relationships/image" Target="../media/image13.jpg"/><Relationship Id="rId12" Type="http://schemas.openxmlformats.org/officeDocument/2006/relationships/image" Target="../media/image15.png"/><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hyperlink" Target="https://br.freepik.com/vetores-premium/chapeuzinho-vermelho_2549169.htm" TargetMode="External"/><Relationship Id="rId11" Type="http://schemas.openxmlformats.org/officeDocument/2006/relationships/hyperlink" Target="https://phoenixajournal.wordpress.com/2012/01/27/poison-words/" TargetMode="External"/><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pngall.com/ariel-png" TargetMode="External"/><Relationship Id="rId5" Type="http://schemas.openxmlformats.org/officeDocument/2006/relationships/image" Target="../media/image21.png"/><Relationship Id="rId4" Type="http://schemas.openxmlformats.org/officeDocument/2006/relationships/hyperlink" Target="http://rantchick.com/disney-villain-perfume-bott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5A03562-A35D-4353-A769-EFB809129915}"/>
              </a:ext>
            </a:extLst>
          </p:cNvPr>
          <p:cNvSpPr>
            <a:spLocks noGrp="1" noChangeArrowheads="1"/>
          </p:cNvSpPr>
          <p:nvPr>
            <p:ph type="title"/>
          </p:nvPr>
        </p:nvSpPr>
        <p:spPr>
          <a:xfrm>
            <a:off x="677731" y="4293096"/>
            <a:ext cx="7767021" cy="1020452"/>
          </a:xfrm>
        </p:spPr>
        <p:txBody>
          <a:bodyPr wrap="square" rtlCol="0" anchor="b">
            <a:noAutofit/>
          </a:bodyPr>
          <a:lstStyle/>
          <a:p>
            <a:pPr eaLnBrk="1" fontAlgn="auto" hangingPunct="1">
              <a:spcAft>
                <a:spcPts val="0"/>
              </a:spcAft>
              <a:defRPr/>
            </a:pPr>
            <a:r>
              <a:rPr lang="fr-CA" sz="5400" dirty="0"/>
              <a:t>Il était une fois…</a:t>
            </a:r>
          </a:p>
        </p:txBody>
      </p:sp>
      <p:pic>
        <p:nvPicPr>
          <p:cNvPr id="12292" name="Picture 6">
            <a:extLst>
              <a:ext uri="{FF2B5EF4-FFF2-40B4-BE49-F238E27FC236}">
                <a16:creationId xmlns:a16="http://schemas.microsoft.com/office/drawing/2014/main" id="{4A3E5D9C-6762-4687-AB6C-F381706B1D83}"/>
              </a:ext>
            </a:extLst>
          </p:cNvPr>
          <p:cNvPicPr>
            <a:picLocks noChangeAspect="1" noChangeArrowheads="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bwMode="auto">
          <a:xfrm rot="240000">
            <a:off x="2183792" y="1225212"/>
            <a:ext cx="4772156" cy="2481521"/>
          </a:xfrm>
          <a:prstGeom prst="rect">
            <a:avLst/>
          </a:prstGeom>
          <a:solidFill>
            <a:srgbClr val="FFFFFF"/>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8B66D523-4949-4615-AE97-5B00FF621A01}"/>
              </a:ext>
            </a:extLst>
          </p:cNvPr>
          <p:cNvSpPr>
            <a:spLocks noGrp="1" noChangeArrowheads="1"/>
          </p:cNvSpPr>
          <p:nvPr>
            <p:ph type="body" sz="half" idx="2"/>
          </p:nvPr>
        </p:nvSpPr>
        <p:spPr>
          <a:xfrm>
            <a:off x="688489" y="5324306"/>
            <a:ext cx="7756264" cy="804862"/>
          </a:xfrm>
        </p:spPr>
        <p:txBody>
          <a:bodyPr wrap="square" rtlCol="0" anchor="t">
            <a:normAutofit/>
          </a:bodyPr>
          <a:lstStyle/>
          <a:p>
            <a:pPr eaLnBrk="1" fontAlgn="auto" hangingPunct="1">
              <a:spcAft>
                <a:spcPts val="0"/>
              </a:spcAft>
              <a:defRPr/>
            </a:pPr>
            <a:r>
              <a:rPr lang="fr-CA" sz="3600" b="1" dirty="0">
                <a:solidFill>
                  <a:schemeClr val="accent1"/>
                </a:solidFill>
                <a:effectLst>
                  <a:outerShdw blurRad="38100" dist="38100" dir="2700000" algn="tl">
                    <a:srgbClr val="000000">
                      <a:alpha val="43137"/>
                    </a:srgbClr>
                  </a:outerShdw>
                </a:effectLst>
              </a:rPr>
              <a:t>LE CONTE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additive="base">
                                        <p:cTn id="13"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10C66D15-7956-481C-B870-77E212D6FDF7}"/>
              </a:ext>
            </a:extLst>
          </p:cNvPr>
          <p:cNvSpPr>
            <a:spLocks noGrp="1" noChangeArrowheads="1"/>
          </p:cNvSpPr>
          <p:nvPr>
            <p:ph idx="1"/>
          </p:nvPr>
        </p:nvSpPr>
        <p:spPr>
          <a:xfrm>
            <a:off x="1187624" y="2247900"/>
            <a:ext cx="6984776" cy="3878263"/>
          </a:xfrm>
        </p:spPr>
        <p:txBody>
          <a:bodyPr/>
          <a:lstStyle/>
          <a:p>
            <a:pPr algn="just" eaLnBrk="1" hangingPunct="1"/>
            <a:r>
              <a:rPr lang="fr-CA" altLang="en-US" dirty="0"/>
              <a:t>Celles-ci tiennent en compte </a:t>
            </a:r>
            <a:r>
              <a:rPr lang="fr-CA" altLang="en-US" u="sng" dirty="0"/>
              <a:t>la personnalité des personnages</a:t>
            </a:r>
            <a:r>
              <a:rPr lang="fr-CA" altLang="en-US" dirty="0"/>
              <a:t>, c’est-à-dire leurs </a:t>
            </a:r>
            <a:r>
              <a:rPr lang="fr-CA" altLang="en-US" b="1" dirty="0"/>
              <a:t>qualités</a:t>
            </a:r>
            <a:r>
              <a:rPr lang="fr-CA" altLang="en-US" dirty="0"/>
              <a:t> et leurs </a:t>
            </a:r>
            <a:r>
              <a:rPr lang="fr-CA" altLang="en-US" b="1" dirty="0"/>
              <a:t>défauts</a:t>
            </a:r>
            <a:r>
              <a:rPr lang="fr-CA" altLang="en-US" dirty="0"/>
              <a:t>, ce qu’ils aiment ou détestent, etc.</a:t>
            </a:r>
          </a:p>
          <a:p>
            <a:pPr algn="just" eaLnBrk="1" hangingPunct="1"/>
            <a:r>
              <a:rPr lang="fr-CA" altLang="en-US" dirty="0"/>
              <a:t>Les réactions des personnages laissent souvent deviner leurs caractéristiques </a:t>
            </a:r>
            <a:r>
              <a:rPr lang="fr-CA" altLang="en-US" b="1" dirty="0"/>
              <a:t>morales</a:t>
            </a:r>
            <a:r>
              <a:rPr lang="fr-CA" altLang="en-US" dirty="0"/>
              <a:t> ou </a:t>
            </a:r>
            <a:r>
              <a:rPr lang="fr-CA" altLang="en-US" b="1" dirty="0"/>
              <a:t>psychologiques</a:t>
            </a:r>
            <a:r>
              <a:rPr lang="fr-CA" altLang="en-US" dirty="0"/>
              <a:t>.</a:t>
            </a:r>
          </a:p>
          <a:p>
            <a:pPr eaLnBrk="1" hangingPunct="1"/>
            <a:endParaRPr lang="fr-CA" altLang="en-US" sz="2800" dirty="0"/>
          </a:p>
          <a:p>
            <a:pPr eaLnBrk="1" hangingPunct="1"/>
            <a:endParaRPr lang="fr-CA" altLang="en-US" sz="2800" dirty="0"/>
          </a:p>
        </p:txBody>
      </p:sp>
      <p:sp>
        <p:nvSpPr>
          <p:cNvPr id="70658" name="Rectangle 2">
            <a:extLst>
              <a:ext uri="{FF2B5EF4-FFF2-40B4-BE49-F238E27FC236}">
                <a16:creationId xmlns:a16="http://schemas.microsoft.com/office/drawing/2014/main" id="{39EE9BC5-8EAF-4363-94E2-35619D0BAFDE}"/>
              </a:ext>
            </a:extLst>
          </p:cNvPr>
          <p:cNvSpPr>
            <a:spLocks noGrp="1" noChangeArrowheads="1"/>
          </p:cNvSpPr>
          <p:nvPr>
            <p:ph type="title"/>
          </p:nvPr>
        </p:nvSpPr>
        <p:spPr/>
        <p:txBody>
          <a:bodyPr rtlCol="0">
            <a:noAutofit/>
          </a:bodyPr>
          <a:lstStyle/>
          <a:p>
            <a:pPr eaLnBrk="1" hangingPunct="1">
              <a:buFont typeface="Wingdings" panose="05000000000000000000" pitchFamily="2" charset="2"/>
              <a:buNone/>
            </a:pPr>
            <a:r>
              <a:rPr lang="fr-CA" altLang="en-US" sz="3600" b="1" dirty="0">
                <a:solidFill>
                  <a:schemeClr val="accent1"/>
                </a:solidFill>
              </a:rPr>
              <a:t>Les caractéristiques psychologiques (ou morales)</a:t>
            </a:r>
          </a:p>
        </p:txBody>
      </p:sp>
      <p:pic>
        <p:nvPicPr>
          <p:cNvPr id="22532" name="Picture 5">
            <a:extLst>
              <a:ext uri="{FF2B5EF4-FFF2-40B4-BE49-F238E27FC236}">
                <a16:creationId xmlns:a16="http://schemas.microsoft.com/office/drawing/2014/main" id="{D7D8FAC8-4CAF-4924-A7C3-A70C0B8CF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66" y="4648424"/>
            <a:ext cx="26860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Une image contenant personne, joueur, tenant, boule&#10;&#10;Description générée automatiquement">
            <a:extLst>
              <a:ext uri="{FF2B5EF4-FFF2-40B4-BE49-F238E27FC236}">
                <a16:creationId xmlns:a16="http://schemas.microsoft.com/office/drawing/2014/main" id="{F75723AB-2EBE-4532-95F2-036446A529F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53016" y="4315686"/>
            <a:ext cx="2257299" cy="2452248"/>
          </a:xfrm>
          <a:prstGeom prst="rect">
            <a:avLst/>
          </a:prstGeom>
        </p:spPr>
      </p:pic>
      <p:pic>
        <p:nvPicPr>
          <p:cNvPr id="6" name="Image 5" descr="Une image contenant personne, habits, femme, portant&#10;&#10;Description générée automatiquement">
            <a:extLst>
              <a:ext uri="{FF2B5EF4-FFF2-40B4-BE49-F238E27FC236}">
                <a16:creationId xmlns:a16="http://schemas.microsoft.com/office/drawing/2014/main" id="{A4EBAE35-66F3-4575-B8F3-C24819B7DBE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80014" y="4316593"/>
            <a:ext cx="1752724" cy="23447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animEffect transition="in" filter="fade">
                                      <p:cBhvr>
                                        <p:cTn id="19" dur="500"/>
                                        <p:tgtEl>
                                          <p:spTgt spid="225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a:extLst>
              <a:ext uri="{FF2B5EF4-FFF2-40B4-BE49-F238E27FC236}">
                <a16:creationId xmlns:a16="http://schemas.microsoft.com/office/drawing/2014/main" id="{B55BA9E7-B25B-410B-B9BE-7245CECD2226}"/>
              </a:ext>
            </a:extLst>
          </p:cNvPr>
          <p:cNvSpPr>
            <a:spLocks noGrp="1" noChangeArrowheads="1"/>
          </p:cNvSpPr>
          <p:nvPr>
            <p:ph idx="1"/>
          </p:nvPr>
        </p:nvSpPr>
        <p:spPr>
          <a:xfrm>
            <a:off x="1259632" y="2247900"/>
            <a:ext cx="7185868" cy="3878263"/>
          </a:xfrm>
        </p:spPr>
        <p:txBody>
          <a:bodyPr/>
          <a:lstStyle/>
          <a:p>
            <a:pPr algn="just" eaLnBrk="1" hangingPunct="1"/>
            <a:r>
              <a:rPr lang="fr-CA" altLang="en-US" dirty="0"/>
              <a:t>Celles-ci nous renseignent sur le </a:t>
            </a:r>
            <a:r>
              <a:rPr lang="fr-CA" altLang="en-US" u="sng" dirty="0"/>
              <a:t>statut social des personnages</a:t>
            </a:r>
            <a:r>
              <a:rPr lang="fr-CA" altLang="en-US" dirty="0"/>
              <a:t> : leur métier, leur milieu de vie, leur fortune ou leur manque de fortune, etc.</a:t>
            </a:r>
          </a:p>
        </p:txBody>
      </p:sp>
      <p:sp>
        <p:nvSpPr>
          <p:cNvPr id="71682" name="Rectangle 2">
            <a:extLst>
              <a:ext uri="{FF2B5EF4-FFF2-40B4-BE49-F238E27FC236}">
                <a16:creationId xmlns:a16="http://schemas.microsoft.com/office/drawing/2014/main" id="{EF99DB44-D482-4914-963A-780393142BCD}"/>
              </a:ext>
            </a:extLst>
          </p:cNvPr>
          <p:cNvSpPr>
            <a:spLocks noGrp="1" noChangeArrowheads="1"/>
          </p:cNvSpPr>
          <p:nvPr>
            <p:ph type="title"/>
          </p:nvPr>
        </p:nvSpPr>
        <p:spPr>
          <a:xfrm>
            <a:off x="900113" y="731837"/>
            <a:ext cx="7756525" cy="626839"/>
          </a:xfrm>
        </p:spPr>
        <p:txBody>
          <a:bodyPr rtlCol="0">
            <a:noAutofit/>
          </a:bodyPr>
          <a:lstStyle/>
          <a:p>
            <a:pPr eaLnBrk="1" fontAlgn="auto" hangingPunct="1">
              <a:spcAft>
                <a:spcPts val="0"/>
              </a:spcAft>
              <a:defRPr/>
            </a:pPr>
            <a:r>
              <a:rPr lang="fr-CA" altLang="en-US" sz="4400" b="1" dirty="0">
                <a:solidFill>
                  <a:schemeClr val="accent1"/>
                </a:solidFill>
              </a:rPr>
              <a:t>Les caractéristiques sociales</a:t>
            </a:r>
            <a:endParaRPr lang="fr-CA" dirty="0">
              <a:solidFill>
                <a:schemeClr val="tx2">
                  <a:lumMod val="60000"/>
                  <a:lumOff val="40000"/>
                </a:schemeClr>
              </a:solidFill>
            </a:endParaRPr>
          </a:p>
        </p:txBody>
      </p:sp>
      <p:pic>
        <p:nvPicPr>
          <p:cNvPr id="24580" name="Picture 5">
            <a:extLst>
              <a:ext uri="{FF2B5EF4-FFF2-40B4-BE49-F238E27FC236}">
                <a16:creationId xmlns:a16="http://schemas.microsoft.com/office/drawing/2014/main" id="{41940B1F-B2AD-4F80-9EA7-7EE764F93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586435"/>
            <a:ext cx="20447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mage 1">
            <a:extLst>
              <a:ext uri="{FF2B5EF4-FFF2-40B4-BE49-F238E27FC236}">
                <a16:creationId xmlns:a16="http://schemas.microsoft.com/office/drawing/2014/main" id="{A0002163-1D37-4297-8B60-306D71E580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324" b="98419" l="7538" r="89950">
                        <a14:foregroundMark x1="7538" y1="71542" x2="7538" y2="71542"/>
                        <a14:foregroundMark x1="20101" y1="88142" x2="20101" y2="88142"/>
                        <a14:foregroundMark x1="13065" y1="93281" x2="13065" y2="93281"/>
                        <a14:foregroundMark x1="71357" y1="94862" x2="71357" y2="94862"/>
                        <a14:foregroundMark x1="79899" y1="98419" x2="79899" y2="98419"/>
                        <a14:foregroundMark x1="73869" y1="6324" x2="73869" y2="6324"/>
                        <a14:foregroundMark x1="24623" y1="33992" x2="24623" y2="33992"/>
                      </a14:backgroundRemoval>
                    </a14:imgEffect>
                  </a14:imgLayer>
                </a14:imgProps>
              </a:ext>
              <a:ext uri="{28A0092B-C50C-407E-A947-70E740481C1C}">
                <a14:useLocalDpi xmlns:a14="http://schemas.microsoft.com/office/drawing/2010/main" val="0"/>
              </a:ext>
            </a:extLst>
          </a:blip>
          <a:srcRect/>
          <a:stretch>
            <a:fillRect/>
          </a:stretch>
        </p:blipFill>
        <p:spPr bwMode="auto">
          <a:xfrm>
            <a:off x="2920677" y="3861048"/>
            <a:ext cx="1895823" cy="24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fade">
                                      <p:cBhvr>
                                        <p:cTn id="13" dur="500"/>
                                        <p:tgtEl>
                                          <p:spTgt spid="2458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580"/>
                                        </p:tgtEl>
                                        <p:attrNameLst>
                                          <p:attrName>style.visibility</p:attrName>
                                        </p:attrNameLst>
                                      </p:cBhvr>
                                      <p:to>
                                        <p:strVal val="visible"/>
                                      </p:to>
                                    </p:set>
                                    <p:animEffect transition="in" filter="fade">
                                      <p:cBhvr>
                                        <p:cTn id="18"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F558CD01-8326-4713-800C-BFAF4EA401C3}"/>
              </a:ext>
            </a:extLst>
          </p:cNvPr>
          <p:cNvSpPr>
            <a:spLocks noGrp="1" noChangeArrowheads="1"/>
          </p:cNvSpPr>
          <p:nvPr>
            <p:ph idx="1"/>
          </p:nvPr>
        </p:nvSpPr>
        <p:spPr>
          <a:xfrm>
            <a:off x="1187624" y="2247900"/>
            <a:ext cx="7257876" cy="3878263"/>
          </a:xfrm>
        </p:spPr>
        <p:txBody>
          <a:bodyPr/>
          <a:lstStyle/>
          <a:p>
            <a:pPr algn="just" eaLnBrk="1" hangingPunct="1"/>
            <a:r>
              <a:rPr lang="fr-CA" altLang="en-US" dirty="0"/>
              <a:t>Le récit se déroule dans un ou plusieurs lieux précis : ville, village, pays, campagne. Le récit peut se transporter dans une maison, une école, une forêt ou ailleurs. Certains indices permettent de s’en faire une idée.</a:t>
            </a:r>
          </a:p>
        </p:txBody>
      </p:sp>
      <p:sp>
        <p:nvSpPr>
          <p:cNvPr id="72706" name="Rectangle 2">
            <a:extLst>
              <a:ext uri="{FF2B5EF4-FFF2-40B4-BE49-F238E27FC236}">
                <a16:creationId xmlns:a16="http://schemas.microsoft.com/office/drawing/2014/main" id="{CD7837F4-9C27-4C29-9A0E-1631EBE72C5E}"/>
              </a:ext>
            </a:extLst>
          </p:cNvPr>
          <p:cNvSpPr>
            <a:spLocks noGrp="1" noChangeArrowheads="1"/>
          </p:cNvSpPr>
          <p:nvPr>
            <p:ph type="title"/>
          </p:nvPr>
        </p:nvSpPr>
        <p:spPr/>
        <p:txBody>
          <a:bodyPr rtlCol="0">
            <a:noAutofit/>
          </a:bodyPr>
          <a:lstStyle/>
          <a:p>
            <a:pPr eaLnBrk="1" fontAlgn="auto" hangingPunct="1">
              <a:spcAft>
                <a:spcPts val="0"/>
              </a:spcAft>
              <a:defRPr/>
            </a:pPr>
            <a:r>
              <a:rPr lang="fr-CA" b="1" dirty="0">
                <a:solidFill>
                  <a:schemeClr val="accent1"/>
                </a:solidFill>
              </a:rPr>
              <a:t>Les lieux</a:t>
            </a:r>
          </a:p>
        </p:txBody>
      </p:sp>
      <p:pic>
        <p:nvPicPr>
          <p:cNvPr id="25604" name="Picture 4" descr="MCj01900870000[1]">
            <a:extLst>
              <a:ext uri="{FF2B5EF4-FFF2-40B4-BE49-F238E27FC236}">
                <a16:creationId xmlns:a16="http://schemas.microsoft.com/office/drawing/2014/main" id="{5BE85978-239A-4E9F-B3D5-EB33A3C33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266" y="4218856"/>
            <a:ext cx="16986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a:extLst>
              <a:ext uri="{FF2B5EF4-FFF2-40B4-BE49-F238E27FC236}">
                <a16:creationId xmlns:a16="http://schemas.microsoft.com/office/drawing/2014/main" id="{47A13FED-614E-4984-BE17-7D2BD2578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670" y="4418881"/>
            <a:ext cx="1423987"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605"/>
                                        </p:tgtEl>
                                        <p:attrNameLst>
                                          <p:attrName>style.visibility</p:attrName>
                                        </p:attrNameLst>
                                      </p:cBhvr>
                                      <p:to>
                                        <p:strVal val="visible"/>
                                      </p:to>
                                    </p:set>
                                    <p:animEffect transition="in" filter="fade">
                                      <p:cBhvr>
                                        <p:cTn id="13" dur="500"/>
                                        <p:tgtEl>
                                          <p:spTgt spid="2560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604"/>
                                        </p:tgtEl>
                                        <p:attrNameLst>
                                          <p:attrName>style.visibility</p:attrName>
                                        </p:attrNameLst>
                                      </p:cBhvr>
                                      <p:to>
                                        <p:strVal val="visible"/>
                                      </p:to>
                                    </p:set>
                                    <p:animEffect transition="in" filter="fade">
                                      <p:cBhvr>
                                        <p:cTn id="18"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ED2B4141-0280-4C33-B106-C9480A82A7A1}"/>
              </a:ext>
            </a:extLst>
          </p:cNvPr>
          <p:cNvSpPr>
            <a:spLocks noGrp="1" noChangeArrowheads="1"/>
          </p:cNvSpPr>
          <p:nvPr>
            <p:ph idx="1"/>
          </p:nvPr>
        </p:nvSpPr>
        <p:spPr>
          <a:xfrm>
            <a:off x="1043609" y="2133600"/>
            <a:ext cx="7401892" cy="3959225"/>
          </a:xfrm>
        </p:spPr>
        <p:txBody>
          <a:bodyPr/>
          <a:lstStyle/>
          <a:p>
            <a:pPr algn="just" eaLnBrk="1" hangingPunct="1"/>
            <a:r>
              <a:rPr lang="fr-CA" altLang="en-US" dirty="0"/>
              <a:t>Certains objets sont des éléments essentiels au récit : une baguette magique, une poule aux œufs d’or, un trésor. Ils permettent de mieux percevoir les lieux et l’époque.</a:t>
            </a:r>
          </a:p>
        </p:txBody>
      </p:sp>
      <p:sp>
        <p:nvSpPr>
          <p:cNvPr id="55298" name="Rectangle 2">
            <a:extLst>
              <a:ext uri="{FF2B5EF4-FFF2-40B4-BE49-F238E27FC236}">
                <a16:creationId xmlns:a16="http://schemas.microsoft.com/office/drawing/2014/main" id="{B8507341-FF15-48A2-832B-069779673044}"/>
              </a:ext>
            </a:extLst>
          </p:cNvPr>
          <p:cNvSpPr>
            <a:spLocks noGrp="1" noChangeArrowheads="1"/>
          </p:cNvSpPr>
          <p:nvPr>
            <p:ph type="title"/>
          </p:nvPr>
        </p:nvSpPr>
        <p:spPr/>
        <p:txBody>
          <a:bodyPr rtlCol="0">
            <a:normAutofit fontScale="90000"/>
          </a:bodyPr>
          <a:lstStyle/>
          <a:p>
            <a:pPr eaLnBrk="1" fontAlgn="auto" hangingPunct="1">
              <a:spcAft>
                <a:spcPts val="0"/>
              </a:spcAft>
              <a:defRPr/>
            </a:pPr>
            <a:br>
              <a:rPr lang="fr-CA" b="1" dirty="0">
                <a:solidFill>
                  <a:schemeClr val="accent1"/>
                </a:solidFill>
              </a:rPr>
            </a:br>
            <a:r>
              <a:rPr lang="fr-CA" b="1" dirty="0">
                <a:solidFill>
                  <a:schemeClr val="accent1"/>
                </a:solidFill>
              </a:rPr>
              <a:t>Les objets</a:t>
            </a:r>
            <a:br>
              <a:rPr lang="fr-CA" dirty="0">
                <a:solidFill>
                  <a:schemeClr val="accent1"/>
                </a:solidFill>
              </a:rPr>
            </a:br>
            <a:endParaRPr lang="fr-CA" dirty="0">
              <a:solidFill>
                <a:schemeClr val="accent1"/>
              </a:solidFill>
            </a:endParaRPr>
          </a:p>
        </p:txBody>
      </p:sp>
      <p:pic>
        <p:nvPicPr>
          <p:cNvPr id="26628" name="Picture 5">
            <a:extLst>
              <a:ext uri="{FF2B5EF4-FFF2-40B4-BE49-F238E27FC236}">
                <a16:creationId xmlns:a16="http://schemas.microsoft.com/office/drawing/2014/main" id="{D53F924C-4421-4708-811B-411EF56CC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454" y="3787461"/>
            <a:ext cx="2499472" cy="273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Une image contenant pièce&#10;&#10;Description générée automatiquement">
            <a:extLst>
              <a:ext uri="{FF2B5EF4-FFF2-40B4-BE49-F238E27FC236}">
                <a16:creationId xmlns:a16="http://schemas.microsoft.com/office/drawing/2014/main" id="{B253FA3E-ED68-42A7-9D29-AC8A50398A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10756" y="4053254"/>
            <a:ext cx="3735274" cy="22348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animEffect transition="in" filter="fade">
                                      <p:cBhvr>
                                        <p:cTn id="13" dur="500"/>
                                        <p:tgtEl>
                                          <p:spTgt spid="266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a:extLst>
              <a:ext uri="{FF2B5EF4-FFF2-40B4-BE49-F238E27FC236}">
                <a16:creationId xmlns:a16="http://schemas.microsoft.com/office/drawing/2014/main" id="{1B891E75-156A-4FED-9695-530D7F9604C0}"/>
              </a:ext>
            </a:extLst>
          </p:cNvPr>
          <p:cNvSpPr>
            <a:spLocks noGrp="1" noChangeArrowheads="1"/>
          </p:cNvSpPr>
          <p:nvPr>
            <p:ph idx="1"/>
          </p:nvPr>
        </p:nvSpPr>
        <p:spPr>
          <a:xfrm>
            <a:off x="1115616" y="2247900"/>
            <a:ext cx="7329884" cy="3878263"/>
          </a:xfrm>
        </p:spPr>
        <p:txBody>
          <a:bodyPr/>
          <a:lstStyle/>
          <a:p>
            <a:pPr algn="just" eaLnBrk="1" hangingPunct="1"/>
            <a:r>
              <a:rPr lang="fr-CA" altLang="en-US" sz="2600" dirty="0"/>
              <a:t>Les personnages, les objets et les lieux nous renseignent sur l’époque durant laquelle se déroule le récit. Le héros va à cheval? Il habite un château? Le forgeron lui rend visite? Voilà des indices pour affirmer que cette histoire ne se déroule </a:t>
            </a:r>
            <a:r>
              <a:rPr lang="fr-CA" altLang="en-US" sz="2600" u="sng" dirty="0"/>
              <a:t>pas</a:t>
            </a:r>
            <a:r>
              <a:rPr lang="fr-CA" altLang="en-US" sz="2600" dirty="0"/>
              <a:t> au 21</a:t>
            </a:r>
            <a:r>
              <a:rPr lang="fr-CA" altLang="en-US" sz="2600" baseline="30000" dirty="0"/>
              <a:t>e</a:t>
            </a:r>
            <a:r>
              <a:rPr lang="fr-CA" altLang="en-US" sz="2600" dirty="0"/>
              <a:t> siècle.</a:t>
            </a:r>
          </a:p>
        </p:txBody>
      </p:sp>
      <p:sp>
        <p:nvSpPr>
          <p:cNvPr id="73730" name="Rectangle 2">
            <a:extLst>
              <a:ext uri="{FF2B5EF4-FFF2-40B4-BE49-F238E27FC236}">
                <a16:creationId xmlns:a16="http://schemas.microsoft.com/office/drawing/2014/main" id="{CB25DFD8-816A-447A-8657-521914E044C4}"/>
              </a:ext>
            </a:extLst>
          </p:cNvPr>
          <p:cNvSpPr>
            <a:spLocks noGrp="1" noChangeArrowheads="1"/>
          </p:cNvSpPr>
          <p:nvPr>
            <p:ph type="title"/>
          </p:nvPr>
        </p:nvSpPr>
        <p:spPr/>
        <p:txBody>
          <a:bodyPr rtlCol="0">
            <a:noAutofit/>
          </a:bodyPr>
          <a:lstStyle/>
          <a:p>
            <a:pPr eaLnBrk="1" fontAlgn="auto" hangingPunct="1">
              <a:spcAft>
                <a:spcPts val="0"/>
              </a:spcAft>
              <a:defRPr/>
            </a:pPr>
            <a:r>
              <a:rPr lang="fr-CA" sz="4800" b="1" dirty="0">
                <a:solidFill>
                  <a:schemeClr val="accent1"/>
                </a:solidFill>
              </a:rPr>
              <a:t>L’époque</a:t>
            </a:r>
            <a:endParaRPr lang="fr-CA" sz="4800" dirty="0">
              <a:solidFill>
                <a:schemeClr val="accent1"/>
              </a:solidFill>
            </a:endParaRPr>
          </a:p>
        </p:txBody>
      </p:sp>
      <p:pic>
        <p:nvPicPr>
          <p:cNvPr id="27652" name="Picture 4" descr="MCj04130840000[1]">
            <a:extLst>
              <a:ext uri="{FF2B5EF4-FFF2-40B4-BE49-F238E27FC236}">
                <a16:creationId xmlns:a16="http://schemas.microsoft.com/office/drawing/2014/main" id="{65345D7C-741B-475C-B118-0D3793159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3" y="4244406"/>
            <a:ext cx="2878981" cy="238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652"/>
                                        </p:tgtEl>
                                        <p:attrNameLst>
                                          <p:attrName>style.visibility</p:attrName>
                                        </p:attrNameLst>
                                      </p:cBhvr>
                                      <p:to>
                                        <p:strVal val="visible"/>
                                      </p:to>
                                    </p:set>
                                    <p:animEffect transition="in" filter="fade">
                                      <p:cBhvr>
                                        <p:cTn id="13"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a:extLst>
              <a:ext uri="{FF2B5EF4-FFF2-40B4-BE49-F238E27FC236}">
                <a16:creationId xmlns:a16="http://schemas.microsoft.com/office/drawing/2014/main" id="{8EEDF531-642B-455B-83C5-C417C7E50283}"/>
              </a:ext>
            </a:extLst>
          </p:cNvPr>
          <p:cNvSpPr>
            <a:spLocks noGrp="1" noChangeArrowheads="1"/>
          </p:cNvSpPr>
          <p:nvPr>
            <p:ph idx="1"/>
          </p:nvPr>
        </p:nvSpPr>
        <p:spPr>
          <a:xfrm>
            <a:off x="1187624" y="2565400"/>
            <a:ext cx="7344814" cy="3878263"/>
          </a:xfrm>
        </p:spPr>
        <p:txBody>
          <a:bodyPr/>
          <a:lstStyle/>
          <a:p>
            <a:pPr eaLnBrk="1" hangingPunct="1">
              <a:lnSpc>
                <a:spcPct val="90000"/>
              </a:lnSpc>
              <a:defRPr/>
            </a:pPr>
            <a:r>
              <a:rPr lang="fr-CA" b="1" dirty="0"/>
              <a:t>La situation initiale</a:t>
            </a:r>
          </a:p>
          <a:p>
            <a:pPr marL="0" indent="0" eaLnBrk="1" hangingPunct="1">
              <a:lnSpc>
                <a:spcPct val="90000"/>
              </a:lnSpc>
              <a:buFont typeface="Wingdings" panose="05000000000000000000" pitchFamily="2" charset="2"/>
              <a:buNone/>
              <a:defRPr/>
            </a:pPr>
            <a:endParaRPr lang="fr-CA" b="1" dirty="0"/>
          </a:p>
          <a:p>
            <a:pPr lvl="1" eaLnBrk="1" hangingPunct="1">
              <a:lnSpc>
                <a:spcPct val="90000"/>
              </a:lnSpc>
              <a:defRPr/>
            </a:pPr>
            <a:r>
              <a:rPr lang="fr-CA" sz="2400" b="1" dirty="0"/>
              <a:t>L’élément perturbateur </a:t>
            </a:r>
          </a:p>
          <a:p>
            <a:pPr marL="411163" lvl="1" indent="0" eaLnBrk="1" hangingPunct="1">
              <a:lnSpc>
                <a:spcPct val="90000"/>
              </a:lnSpc>
              <a:buFont typeface="Wingdings" panose="05000000000000000000" pitchFamily="2" charset="2"/>
              <a:buNone/>
              <a:defRPr/>
            </a:pPr>
            <a:endParaRPr lang="fr-CA" sz="2400" b="1" dirty="0"/>
          </a:p>
          <a:p>
            <a:pPr lvl="1" eaLnBrk="1" hangingPunct="1">
              <a:lnSpc>
                <a:spcPct val="90000"/>
              </a:lnSpc>
              <a:defRPr/>
            </a:pPr>
            <a:r>
              <a:rPr lang="fr-CA" sz="2400" b="1" dirty="0"/>
              <a:t>Les péripéties ou les aventures</a:t>
            </a:r>
          </a:p>
          <a:p>
            <a:pPr eaLnBrk="1" hangingPunct="1">
              <a:lnSpc>
                <a:spcPct val="90000"/>
              </a:lnSpc>
              <a:defRPr/>
            </a:pPr>
            <a:endParaRPr lang="fr-CA" b="1" dirty="0"/>
          </a:p>
          <a:p>
            <a:pPr lvl="3" eaLnBrk="1" hangingPunct="1">
              <a:lnSpc>
                <a:spcPct val="90000"/>
              </a:lnSpc>
              <a:defRPr/>
            </a:pPr>
            <a:r>
              <a:rPr lang="fr-CA" sz="2400" b="1" dirty="0"/>
              <a:t>Le dénouement </a:t>
            </a:r>
          </a:p>
          <a:p>
            <a:pPr lvl="3" eaLnBrk="1" hangingPunct="1">
              <a:lnSpc>
                <a:spcPct val="90000"/>
              </a:lnSpc>
              <a:defRPr/>
            </a:pPr>
            <a:endParaRPr lang="fr-CA" sz="2400" b="1" dirty="0"/>
          </a:p>
          <a:p>
            <a:pPr lvl="4" eaLnBrk="1" hangingPunct="1">
              <a:lnSpc>
                <a:spcPct val="90000"/>
              </a:lnSpc>
              <a:defRPr/>
            </a:pPr>
            <a:r>
              <a:rPr lang="fr-CA" sz="2400" b="1" dirty="0"/>
              <a:t>La situation finale </a:t>
            </a:r>
          </a:p>
          <a:p>
            <a:pPr eaLnBrk="1" hangingPunct="1">
              <a:lnSpc>
                <a:spcPct val="90000"/>
              </a:lnSpc>
              <a:buFont typeface="Wingdings" panose="05000000000000000000" pitchFamily="2" charset="2"/>
              <a:buNone/>
              <a:defRPr/>
            </a:pPr>
            <a:endParaRPr lang="fr-CA" dirty="0"/>
          </a:p>
        </p:txBody>
      </p:sp>
      <p:sp>
        <p:nvSpPr>
          <p:cNvPr id="75778" name="Rectangle 2">
            <a:extLst>
              <a:ext uri="{FF2B5EF4-FFF2-40B4-BE49-F238E27FC236}">
                <a16:creationId xmlns:a16="http://schemas.microsoft.com/office/drawing/2014/main" id="{AF10512B-2E56-4E59-B4ED-F70CDBFDCBDA}"/>
              </a:ext>
            </a:extLst>
          </p:cNvPr>
          <p:cNvSpPr>
            <a:spLocks noGrp="1" noChangeArrowheads="1"/>
          </p:cNvSpPr>
          <p:nvPr>
            <p:ph type="title"/>
          </p:nvPr>
        </p:nvSpPr>
        <p:spPr/>
        <p:txBody>
          <a:bodyPr rtlCol="0">
            <a:normAutofit/>
          </a:bodyPr>
          <a:lstStyle/>
          <a:p>
            <a:pPr eaLnBrk="1" fontAlgn="auto" hangingPunct="1">
              <a:spcAft>
                <a:spcPts val="0"/>
              </a:spcAft>
              <a:defRPr/>
            </a:pPr>
            <a:r>
              <a:rPr lang="fr-CA" b="1" dirty="0">
                <a:solidFill>
                  <a:schemeClr val="accent1"/>
                </a:solidFill>
              </a:rPr>
              <a:t>La structure du conte</a:t>
            </a:r>
          </a:p>
        </p:txBody>
      </p:sp>
      <p:sp>
        <p:nvSpPr>
          <p:cNvPr id="25604" name="Line 5">
            <a:extLst>
              <a:ext uri="{FF2B5EF4-FFF2-40B4-BE49-F238E27FC236}">
                <a16:creationId xmlns:a16="http://schemas.microsoft.com/office/drawing/2014/main" id="{84E90D43-6F69-41E9-B649-5BE774ABC7BA}"/>
              </a:ext>
            </a:extLst>
          </p:cNvPr>
          <p:cNvSpPr>
            <a:spLocks noChangeShapeType="1"/>
          </p:cNvSpPr>
          <p:nvPr/>
        </p:nvSpPr>
        <p:spPr bwMode="auto">
          <a:xfrm>
            <a:off x="1835150" y="2239963"/>
            <a:ext cx="0" cy="361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5605" name="Line 6">
            <a:extLst>
              <a:ext uri="{FF2B5EF4-FFF2-40B4-BE49-F238E27FC236}">
                <a16:creationId xmlns:a16="http://schemas.microsoft.com/office/drawing/2014/main" id="{C7A8BD24-9FA1-4CE7-9231-18F006FC50C4}"/>
              </a:ext>
            </a:extLst>
          </p:cNvPr>
          <p:cNvSpPr>
            <a:spLocks noChangeShapeType="1"/>
          </p:cNvSpPr>
          <p:nvPr/>
        </p:nvSpPr>
        <p:spPr bwMode="auto">
          <a:xfrm>
            <a:off x="2157413" y="2924175"/>
            <a:ext cx="503237"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5606" name="Line 7">
            <a:extLst>
              <a:ext uri="{FF2B5EF4-FFF2-40B4-BE49-F238E27FC236}">
                <a16:creationId xmlns:a16="http://schemas.microsoft.com/office/drawing/2014/main" id="{01A8E0BB-8D3D-4D1F-9687-3B457A77D533}"/>
              </a:ext>
            </a:extLst>
          </p:cNvPr>
          <p:cNvSpPr>
            <a:spLocks noChangeShapeType="1"/>
          </p:cNvSpPr>
          <p:nvPr/>
        </p:nvSpPr>
        <p:spPr bwMode="auto">
          <a:xfrm>
            <a:off x="2843213" y="3771900"/>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5607" name="Line 8">
            <a:extLst>
              <a:ext uri="{FF2B5EF4-FFF2-40B4-BE49-F238E27FC236}">
                <a16:creationId xmlns:a16="http://schemas.microsoft.com/office/drawing/2014/main" id="{B954D911-235A-4B34-900E-38FF96E18F28}"/>
              </a:ext>
            </a:extLst>
          </p:cNvPr>
          <p:cNvSpPr>
            <a:spLocks noChangeShapeType="1"/>
          </p:cNvSpPr>
          <p:nvPr/>
        </p:nvSpPr>
        <p:spPr bwMode="auto">
          <a:xfrm>
            <a:off x="2843213" y="4652963"/>
            <a:ext cx="431800" cy="341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pic>
        <p:nvPicPr>
          <p:cNvPr id="28680" name="Picture 11" descr="MCj03316730000[1]">
            <a:extLst>
              <a:ext uri="{FF2B5EF4-FFF2-40B4-BE49-F238E27FC236}">
                <a16:creationId xmlns:a16="http://schemas.microsoft.com/office/drawing/2014/main" id="{99B95C38-7130-4B10-9646-E9C4FBD8C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490" y="4697413"/>
            <a:ext cx="16637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7">
            <a:extLst>
              <a:ext uri="{FF2B5EF4-FFF2-40B4-BE49-F238E27FC236}">
                <a16:creationId xmlns:a16="http://schemas.microsoft.com/office/drawing/2014/main" id="{434E5C93-B668-49B2-AC4D-012D289DAC38}"/>
              </a:ext>
            </a:extLst>
          </p:cNvPr>
          <p:cNvSpPr>
            <a:spLocks noChangeShapeType="1"/>
          </p:cNvSpPr>
          <p:nvPr/>
        </p:nvSpPr>
        <p:spPr bwMode="auto">
          <a:xfrm>
            <a:off x="3492500" y="537368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fade">
                                      <p:cBhvr>
                                        <p:cTn id="7" dur="500"/>
                                        <p:tgtEl>
                                          <p:spTgt spid="2868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560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5779">
                                            <p:txEl>
                                              <p:pRg st="2" end="2"/>
                                            </p:txEl>
                                          </p:spTgt>
                                        </p:tgtEl>
                                        <p:attrNameLst>
                                          <p:attrName>style.visibility</p:attrName>
                                        </p:attrNameLst>
                                      </p:cBhvr>
                                      <p:to>
                                        <p:strVal val="visible"/>
                                      </p:to>
                                    </p:set>
                                    <p:anim calcmode="lin" valueType="num">
                                      <p:cBhvr additive="base">
                                        <p:cTn id="24"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560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75779">
                                            <p:txEl>
                                              <p:pRg st="4" end="4"/>
                                            </p:txEl>
                                          </p:spTgt>
                                        </p:tgtEl>
                                        <p:attrNameLst>
                                          <p:attrName>style.visibility</p:attrName>
                                        </p:attrNameLst>
                                      </p:cBhvr>
                                      <p:to>
                                        <p:strVal val="visible"/>
                                      </p:to>
                                    </p:set>
                                    <p:animEffect transition="in" filter="barn(inVertical)">
                                      <p:cBhvr>
                                        <p:cTn id="34" dur="500"/>
                                        <p:tgtEl>
                                          <p:spTgt spid="7577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60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nodeType="clickEffect">
                                  <p:stCondLst>
                                    <p:cond delay="0"/>
                                  </p:stCondLst>
                                  <p:childTnLst>
                                    <p:set>
                                      <p:cBhvr>
                                        <p:cTn id="42" dur="1" fill="hold">
                                          <p:stCondLst>
                                            <p:cond delay="0"/>
                                          </p:stCondLst>
                                        </p:cTn>
                                        <p:tgtEl>
                                          <p:spTgt spid="75779">
                                            <p:txEl>
                                              <p:pRg st="6" end="6"/>
                                            </p:txEl>
                                          </p:spTgt>
                                        </p:tgtEl>
                                        <p:attrNameLst>
                                          <p:attrName>style.visibility</p:attrName>
                                        </p:attrNameLst>
                                      </p:cBhvr>
                                      <p:to>
                                        <p:strVal val="visible"/>
                                      </p:to>
                                    </p:set>
                                    <p:anim calcmode="lin" valueType="num">
                                      <p:cBhvr>
                                        <p:cTn id="43" dur="1000" fill="hold"/>
                                        <p:tgtEl>
                                          <p:spTgt spid="75779">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75779">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75779">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75779">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6" presetClass="entr" presetSubtype="0" fill="hold" nodeType="clickEffect">
                                  <p:stCondLst>
                                    <p:cond delay="0"/>
                                  </p:stCondLst>
                                  <p:childTnLst>
                                    <p:set>
                                      <p:cBhvr>
                                        <p:cTn id="54" dur="1" fill="hold">
                                          <p:stCondLst>
                                            <p:cond delay="0"/>
                                          </p:stCondLst>
                                        </p:cTn>
                                        <p:tgtEl>
                                          <p:spTgt spid="75779">
                                            <p:txEl>
                                              <p:pRg st="8" end="8"/>
                                            </p:txEl>
                                          </p:spTgt>
                                        </p:tgtEl>
                                        <p:attrNameLst>
                                          <p:attrName>style.visibility</p:attrName>
                                        </p:attrNameLst>
                                      </p:cBhvr>
                                      <p:to>
                                        <p:strVal val="visible"/>
                                      </p:to>
                                    </p:set>
                                    <p:animEffect transition="in" filter="wipe(down)">
                                      <p:cBhvr>
                                        <p:cTn id="55" dur="580">
                                          <p:stCondLst>
                                            <p:cond delay="0"/>
                                          </p:stCondLst>
                                        </p:cTn>
                                        <p:tgtEl>
                                          <p:spTgt spid="75779">
                                            <p:txEl>
                                              <p:pRg st="8" end="8"/>
                                            </p:txEl>
                                          </p:spTgt>
                                        </p:tgtEl>
                                      </p:cBhvr>
                                    </p:animEffect>
                                    <p:anim calcmode="lin" valueType="num">
                                      <p:cBhvr>
                                        <p:cTn id="56" dur="1822" tmFilter="0,0; 0.14,0.36; 0.43,0.73; 0.71,0.91; 1.0,1.0">
                                          <p:stCondLst>
                                            <p:cond delay="0"/>
                                          </p:stCondLst>
                                        </p:cTn>
                                        <p:tgtEl>
                                          <p:spTgt spid="75779">
                                            <p:txEl>
                                              <p:pRg st="8" end="8"/>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5779">
                                            <p:txEl>
                                              <p:pRg st="8" end="8"/>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5779">
                                            <p:txEl>
                                              <p:pRg st="8" end="8"/>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5779">
                                            <p:txEl>
                                              <p:pRg st="8" end="8"/>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5779">
                                            <p:txEl>
                                              <p:pRg st="8" end="8"/>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75779">
                                            <p:txEl>
                                              <p:pRg st="8" end="8"/>
                                            </p:txEl>
                                          </p:spTgt>
                                        </p:tgtEl>
                                      </p:cBhvr>
                                      <p:to x="100000" y="60000"/>
                                    </p:animScale>
                                    <p:animScale>
                                      <p:cBhvr>
                                        <p:cTn id="62" dur="166" decel="50000">
                                          <p:stCondLst>
                                            <p:cond delay="676"/>
                                          </p:stCondLst>
                                        </p:cTn>
                                        <p:tgtEl>
                                          <p:spTgt spid="75779">
                                            <p:txEl>
                                              <p:pRg st="8" end="8"/>
                                            </p:txEl>
                                          </p:spTgt>
                                        </p:tgtEl>
                                      </p:cBhvr>
                                      <p:to x="100000" y="100000"/>
                                    </p:animScale>
                                    <p:animScale>
                                      <p:cBhvr>
                                        <p:cTn id="63" dur="26">
                                          <p:stCondLst>
                                            <p:cond delay="1312"/>
                                          </p:stCondLst>
                                        </p:cTn>
                                        <p:tgtEl>
                                          <p:spTgt spid="75779">
                                            <p:txEl>
                                              <p:pRg st="8" end="8"/>
                                            </p:txEl>
                                          </p:spTgt>
                                        </p:tgtEl>
                                      </p:cBhvr>
                                      <p:to x="100000" y="80000"/>
                                    </p:animScale>
                                    <p:animScale>
                                      <p:cBhvr>
                                        <p:cTn id="64" dur="166" decel="50000">
                                          <p:stCondLst>
                                            <p:cond delay="1338"/>
                                          </p:stCondLst>
                                        </p:cTn>
                                        <p:tgtEl>
                                          <p:spTgt spid="75779">
                                            <p:txEl>
                                              <p:pRg st="8" end="8"/>
                                            </p:txEl>
                                          </p:spTgt>
                                        </p:tgtEl>
                                      </p:cBhvr>
                                      <p:to x="100000" y="100000"/>
                                    </p:animScale>
                                    <p:animScale>
                                      <p:cBhvr>
                                        <p:cTn id="65" dur="26">
                                          <p:stCondLst>
                                            <p:cond delay="1642"/>
                                          </p:stCondLst>
                                        </p:cTn>
                                        <p:tgtEl>
                                          <p:spTgt spid="75779">
                                            <p:txEl>
                                              <p:pRg st="8" end="8"/>
                                            </p:txEl>
                                          </p:spTgt>
                                        </p:tgtEl>
                                      </p:cBhvr>
                                      <p:to x="100000" y="90000"/>
                                    </p:animScale>
                                    <p:animScale>
                                      <p:cBhvr>
                                        <p:cTn id="66" dur="166" decel="50000">
                                          <p:stCondLst>
                                            <p:cond delay="1668"/>
                                          </p:stCondLst>
                                        </p:cTn>
                                        <p:tgtEl>
                                          <p:spTgt spid="75779">
                                            <p:txEl>
                                              <p:pRg st="8" end="8"/>
                                            </p:txEl>
                                          </p:spTgt>
                                        </p:tgtEl>
                                      </p:cBhvr>
                                      <p:to x="100000" y="100000"/>
                                    </p:animScale>
                                    <p:animScale>
                                      <p:cBhvr>
                                        <p:cTn id="67" dur="26">
                                          <p:stCondLst>
                                            <p:cond delay="1808"/>
                                          </p:stCondLst>
                                        </p:cTn>
                                        <p:tgtEl>
                                          <p:spTgt spid="75779">
                                            <p:txEl>
                                              <p:pRg st="8" end="8"/>
                                            </p:txEl>
                                          </p:spTgt>
                                        </p:tgtEl>
                                      </p:cBhvr>
                                      <p:to x="100000" y="95000"/>
                                    </p:animScale>
                                    <p:animScale>
                                      <p:cBhvr>
                                        <p:cTn id="68" dur="166" decel="50000">
                                          <p:stCondLst>
                                            <p:cond delay="1834"/>
                                          </p:stCondLst>
                                        </p:cTn>
                                        <p:tgtEl>
                                          <p:spTgt spid="75779">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EAD6E3E3-D09A-4EEF-97F9-EC037CA3DE45}"/>
              </a:ext>
            </a:extLst>
          </p:cNvPr>
          <p:cNvSpPr>
            <a:spLocks noGrp="1" noChangeArrowheads="1"/>
          </p:cNvSpPr>
          <p:nvPr>
            <p:ph idx="1"/>
          </p:nvPr>
        </p:nvSpPr>
        <p:spPr/>
        <p:txBody>
          <a:bodyPr/>
          <a:lstStyle/>
          <a:p>
            <a:pPr algn="just" eaLnBrk="1" hangingPunct="1"/>
            <a:r>
              <a:rPr lang="fr-CA" altLang="en-US" dirty="0"/>
              <a:t>C’est le début de l’histoire, au moment où tout est paisible, avant le début de l’action. Le drame (le problème) ne s’est pas encore produit.</a:t>
            </a:r>
            <a:r>
              <a:rPr lang="fr-CA" altLang="en-US" b="1" dirty="0"/>
              <a:t> </a:t>
            </a:r>
            <a:r>
              <a:rPr lang="fr-CA" altLang="en-US" dirty="0"/>
              <a:t>La situation initiale </a:t>
            </a:r>
            <a:r>
              <a:rPr lang="fr-CA" altLang="en-US" b="1" dirty="0"/>
              <a:t>présente</a:t>
            </a:r>
            <a:r>
              <a:rPr lang="fr-CA" altLang="en-US" dirty="0"/>
              <a:t> les </a:t>
            </a:r>
            <a:r>
              <a:rPr lang="fr-CA" altLang="en-US" b="1" dirty="0"/>
              <a:t>personnages</a:t>
            </a:r>
            <a:r>
              <a:rPr lang="fr-CA" altLang="en-US" dirty="0"/>
              <a:t>, les </a:t>
            </a:r>
            <a:r>
              <a:rPr lang="fr-CA" altLang="en-US" b="1" dirty="0"/>
              <a:t>lieux</a:t>
            </a:r>
            <a:r>
              <a:rPr lang="fr-CA" altLang="en-US" dirty="0"/>
              <a:t>, l’</a:t>
            </a:r>
            <a:r>
              <a:rPr lang="fr-CA" altLang="en-US" b="1" dirty="0"/>
              <a:t>époque</a:t>
            </a:r>
            <a:r>
              <a:rPr lang="fr-CA" altLang="en-US" dirty="0"/>
              <a:t>.</a:t>
            </a:r>
            <a:endParaRPr lang="fr-CA" altLang="en-US" b="1" dirty="0"/>
          </a:p>
          <a:p>
            <a:pPr eaLnBrk="1" hangingPunct="1"/>
            <a:endParaRPr lang="fr-CA" altLang="en-US" dirty="0"/>
          </a:p>
        </p:txBody>
      </p:sp>
      <p:sp>
        <p:nvSpPr>
          <p:cNvPr id="76802" name="Rectangle 2">
            <a:extLst>
              <a:ext uri="{FF2B5EF4-FFF2-40B4-BE49-F238E27FC236}">
                <a16:creationId xmlns:a16="http://schemas.microsoft.com/office/drawing/2014/main" id="{82F86547-BFB7-4014-A662-D58107DB4877}"/>
              </a:ext>
            </a:extLst>
          </p:cNvPr>
          <p:cNvSpPr>
            <a:spLocks noGrp="1" noChangeArrowheads="1"/>
          </p:cNvSpPr>
          <p:nvPr>
            <p:ph type="title"/>
          </p:nvPr>
        </p:nvSpPr>
        <p:spPr/>
        <p:txBody>
          <a:bodyPr rtlCol="0">
            <a:normAutofit/>
          </a:bodyPr>
          <a:lstStyle/>
          <a:p>
            <a:pPr eaLnBrk="1" fontAlgn="auto" hangingPunct="1">
              <a:spcAft>
                <a:spcPts val="0"/>
              </a:spcAft>
              <a:defRPr/>
            </a:pPr>
            <a:r>
              <a:rPr lang="fr-CA" altLang="en-US" b="1" dirty="0">
                <a:solidFill>
                  <a:schemeClr val="accent1"/>
                </a:solidFill>
              </a:rPr>
              <a:t>La situation initiale</a:t>
            </a:r>
            <a:endParaRPr lang="fr-CA" b="1" dirty="0">
              <a:solidFill>
                <a:schemeClr val="accent1"/>
              </a:solidFill>
            </a:endParaRPr>
          </a:p>
        </p:txBody>
      </p:sp>
      <p:pic>
        <p:nvPicPr>
          <p:cNvPr id="3" name="Image 2" descr="Une image contenant dessin, signe&#10;&#10;Description générée automatiquement">
            <a:extLst>
              <a:ext uri="{FF2B5EF4-FFF2-40B4-BE49-F238E27FC236}">
                <a16:creationId xmlns:a16="http://schemas.microsoft.com/office/drawing/2014/main" id="{3101AF13-14B7-41EC-8182-81C9CF5CF6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83768" y="3933056"/>
            <a:ext cx="1767555" cy="2636912"/>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B7735656-64C5-4767-BF76-DC136C3D49B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16016" y="4737192"/>
            <a:ext cx="3956653" cy="1028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id="{ECDDBF3C-D1FA-4084-9416-C4C53B519884}"/>
              </a:ext>
            </a:extLst>
          </p:cNvPr>
          <p:cNvSpPr>
            <a:spLocks noGrp="1" noChangeArrowheads="1"/>
          </p:cNvSpPr>
          <p:nvPr>
            <p:ph idx="1"/>
          </p:nvPr>
        </p:nvSpPr>
        <p:spPr>
          <a:xfrm>
            <a:off x="1187624" y="2247900"/>
            <a:ext cx="7257876" cy="3878263"/>
          </a:xfrm>
        </p:spPr>
        <p:txBody>
          <a:bodyPr/>
          <a:lstStyle/>
          <a:p>
            <a:pPr algn="just" eaLnBrk="1" hangingPunct="1"/>
            <a:r>
              <a:rPr lang="fr-CA" altLang="en-US" dirty="0"/>
              <a:t>C’est ce qui provoque un </a:t>
            </a:r>
            <a:r>
              <a:rPr lang="fr-CA" altLang="en-US" b="1" dirty="0"/>
              <a:t>changement</a:t>
            </a:r>
            <a:r>
              <a:rPr lang="fr-CA" altLang="en-US" dirty="0"/>
              <a:t> qui entraînera le </a:t>
            </a:r>
            <a:r>
              <a:rPr lang="fr-CA" altLang="en-US" b="1" dirty="0"/>
              <a:t>début</a:t>
            </a:r>
            <a:r>
              <a:rPr lang="fr-CA" altLang="en-US" dirty="0"/>
              <a:t> des péripéties (l’action). Certains mots indiquent clairement l’élément perturbateur, le </a:t>
            </a:r>
            <a:r>
              <a:rPr lang="fr-CA" altLang="en-US" b="1" dirty="0"/>
              <a:t>problème</a:t>
            </a:r>
            <a:r>
              <a:rPr lang="fr-CA" altLang="en-US" dirty="0"/>
              <a:t> à régler. </a:t>
            </a:r>
          </a:p>
          <a:p>
            <a:pPr algn="just" eaLnBrk="1" hangingPunct="1"/>
            <a:r>
              <a:rPr lang="fr-CA" altLang="en-US" b="1" dirty="0"/>
              <a:t>Ex :</a:t>
            </a:r>
            <a:r>
              <a:rPr lang="fr-CA" altLang="en-US" dirty="0"/>
              <a:t> Soudainement, tout d’un coup, à ce moment-là, un beau jour…</a:t>
            </a:r>
            <a:endParaRPr lang="fr-CA" altLang="en-US" b="1" dirty="0"/>
          </a:p>
          <a:p>
            <a:pPr eaLnBrk="1" hangingPunct="1">
              <a:buFont typeface="Wingdings" panose="05000000000000000000" pitchFamily="2" charset="2"/>
              <a:buNone/>
            </a:pPr>
            <a:endParaRPr lang="fr-CA" altLang="en-US" b="1" dirty="0"/>
          </a:p>
          <a:p>
            <a:pPr eaLnBrk="1" hangingPunct="1"/>
            <a:endParaRPr lang="fr-CA" altLang="en-US" dirty="0"/>
          </a:p>
        </p:txBody>
      </p:sp>
      <p:sp>
        <p:nvSpPr>
          <p:cNvPr id="77826" name="Rectangle 2">
            <a:extLst>
              <a:ext uri="{FF2B5EF4-FFF2-40B4-BE49-F238E27FC236}">
                <a16:creationId xmlns:a16="http://schemas.microsoft.com/office/drawing/2014/main" id="{8FDA1519-AFB0-4E26-9F61-A8E617B81AA6}"/>
              </a:ext>
            </a:extLst>
          </p:cNvPr>
          <p:cNvSpPr>
            <a:spLocks noGrp="1" noChangeArrowheads="1"/>
          </p:cNvSpPr>
          <p:nvPr>
            <p:ph type="title"/>
          </p:nvPr>
        </p:nvSpPr>
        <p:spPr>
          <a:xfrm>
            <a:off x="688975" y="491266"/>
            <a:ext cx="7756525" cy="921510"/>
          </a:xfrm>
        </p:spPr>
        <p:txBody>
          <a:bodyPr rtlCol="0">
            <a:normAutofit fontScale="90000"/>
          </a:bodyPr>
          <a:lstStyle/>
          <a:p>
            <a:pPr eaLnBrk="1" fontAlgn="auto" hangingPunct="1">
              <a:spcAft>
                <a:spcPts val="0"/>
              </a:spcAft>
              <a:defRPr/>
            </a:pPr>
            <a:r>
              <a:rPr lang="fr-CA" altLang="en-US" b="1" dirty="0">
                <a:solidFill>
                  <a:schemeClr val="accent1"/>
                </a:solidFill>
              </a:rPr>
              <a:t>L’élément perturbateur</a:t>
            </a:r>
            <a:br>
              <a:rPr lang="fr-CA" altLang="en-US" b="1" dirty="0">
                <a:solidFill>
                  <a:schemeClr val="accent1"/>
                </a:solidFill>
              </a:rPr>
            </a:br>
            <a:r>
              <a:rPr lang="fr-CA" altLang="en-US" b="1" dirty="0">
                <a:solidFill>
                  <a:schemeClr val="accent1"/>
                </a:solidFill>
              </a:rPr>
              <a:t>(ou élément déclencheur)</a:t>
            </a:r>
            <a:endParaRPr lang="fr-CA" b="1" dirty="0">
              <a:solidFill>
                <a:schemeClr val="accent1"/>
              </a:solidFill>
            </a:endParaRPr>
          </a:p>
        </p:txBody>
      </p:sp>
      <p:pic>
        <p:nvPicPr>
          <p:cNvPr id="30724" name="Picture 5" descr="MCj02875040000[1]">
            <a:extLst>
              <a:ext uri="{FF2B5EF4-FFF2-40B4-BE49-F238E27FC236}">
                <a16:creationId xmlns:a16="http://schemas.microsoft.com/office/drawing/2014/main" id="{52A4B68C-5C1B-4232-AB82-52E3CFC59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966" y="4676775"/>
            <a:ext cx="15509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a:extLst>
              <a:ext uri="{FF2B5EF4-FFF2-40B4-BE49-F238E27FC236}">
                <a16:creationId xmlns:a16="http://schemas.microsoft.com/office/drawing/2014/main" id="{5F1BFC35-D163-4C20-A900-E0D8567BB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652963"/>
            <a:ext cx="16986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Une image contenant jouet, poupée, table, gâteau&#10;&#10;Description générée automatiquement">
            <a:extLst>
              <a:ext uri="{FF2B5EF4-FFF2-40B4-BE49-F238E27FC236}">
                <a16:creationId xmlns:a16="http://schemas.microsoft.com/office/drawing/2014/main" id="{037DE944-1B33-4E91-82D7-5B0FE3FBEA2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37721" y="4652963"/>
            <a:ext cx="937407" cy="1873250"/>
          </a:xfrm>
          <a:prstGeom prst="rect">
            <a:avLst/>
          </a:prstGeom>
        </p:spPr>
      </p:pic>
      <p:sp>
        <p:nvSpPr>
          <p:cNvPr id="4" name="ZoneTexte 3">
            <a:extLst>
              <a:ext uri="{FF2B5EF4-FFF2-40B4-BE49-F238E27FC236}">
                <a16:creationId xmlns:a16="http://schemas.microsoft.com/office/drawing/2014/main" id="{994111CD-BFC2-46DD-A3EE-276571426165}"/>
              </a:ext>
            </a:extLst>
          </p:cNvPr>
          <p:cNvSpPr txBox="1"/>
          <p:nvPr/>
        </p:nvSpPr>
        <p:spPr>
          <a:xfrm>
            <a:off x="7595916" y="7096956"/>
            <a:ext cx="635810" cy="1615827"/>
          </a:xfrm>
          <a:prstGeom prst="rect">
            <a:avLst/>
          </a:prstGeom>
          <a:noFill/>
        </p:spPr>
        <p:txBody>
          <a:bodyPr wrap="square" rtlCol="0">
            <a:spAutoFit/>
          </a:bodyPr>
          <a:lstStyle/>
          <a:p>
            <a:r>
              <a:rPr lang="fr-CA" sz="900">
                <a:hlinkClick r:id="rId5" tooltip="https://www.mariowiki.com/Princess_Peach"/>
              </a:rPr>
              <a:t>Cette photo</a:t>
            </a:r>
            <a:r>
              <a:rPr lang="fr-CA" sz="900"/>
              <a:t> par Auteur inconnu est soumise à la licence </a:t>
            </a:r>
            <a:r>
              <a:rPr lang="fr-CA" sz="900">
                <a:hlinkClick r:id="rId6" tooltip="https://creativecommons.org/licenses/by-sa/3.0/"/>
              </a:rPr>
              <a:t>CC BY-SA</a:t>
            </a:r>
            <a:endParaRPr lang="fr-CA" sz="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25"/>
                                        </p:tgtEl>
                                        <p:attrNameLst>
                                          <p:attrName>style.visibility</p:attrName>
                                        </p:attrNameLst>
                                      </p:cBhvr>
                                      <p:to>
                                        <p:strVal val="visible"/>
                                      </p:to>
                                    </p:set>
                                    <p:animEffect transition="in" filter="fade">
                                      <p:cBhvr>
                                        <p:cTn id="19" dur="500"/>
                                        <p:tgtEl>
                                          <p:spTgt spid="307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724"/>
                                        </p:tgtEl>
                                        <p:attrNameLst>
                                          <p:attrName>style.visibility</p:attrName>
                                        </p:attrNameLst>
                                      </p:cBhvr>
                                      <p:to>
                                        <p:strVal val="visible"/>
                                      </p:to>
                                    </p:set>
                                    <p:animEffect transition="in" filter="fade">
                                      <p:cBhvr>
                                        <p:cTn id="24" dur="500"/>
                                        <p:tgtEl>
                                          <p:spTgt spid="307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F4136E25-D5D0-4BBE-A483-492CAC42B8BA}"/>
              </a:ext>
            </a:extLst>
          </p:cNvPr>
          <p:cNvSpPr>
            <a:spLocks noGrp="1" noChangeArrowheads="1"/>
          </p:cNvSpPr>
          <p:nvPr>
            <p:ph idx="1"/>
          </p:nvPr>
        </p:nvSpPr>
        <p:spPr/>
        <p:txBody>
          <a:bodyPr/>
          <a:lstStyle/>
          <a:p>
            <a:pPr algn="just" eaLnBrk="1" hangingPunct="1"/>
            <a:r>
              <a:rPr lang="fr-CA" altLang="en-US" b="1" dirty="0"/>
              <a:t> </a:t>
            </a:r>
            <a:r>
              <a:rPr lang="fr-CA" altLang="en-US" dirty="0"/>
              <a:t>C’est le cœur de l’histoire. Le héros doit surmonter des </a:t>
            </a:r>
            <a:r>
              <a:rPr lang="fr-CA" altLang="en-US" b="1" dirty="0"/>
              <a:t>épreuves</a:t>
            </a:r>
            <a:r>
              <a:rPr lang="fr-CA" altLang="en-US" dirty="0"/>
              <a:t> ou des </a:t>
            </a:r>
            <a:r>
              <a:rPr lang="fr-CA" altLang="en-US" b="1" dirty="0"/>
              <a:t>obstacles</a:t>
            </a:r>
            <a:r>
              <a:rPr lang="fr-CA" altLang="en-US" dirty="0"/>
              <a:t>.</a:t>
            </a:r>
            <a:endParaRPr lang="fr-CA" altLang="en-US" b="1" dirty="0"/>
          </a:p>
          <a:p>
            <a:pPr eaLnBrk="1" hangingPunct="1"/>
            <a:endParaRPr lang="fr-CA" altLang="en-US" dirty="0"/>
          </a:p>
        </p:txBody>
      </p:sp>
      <p:sp>
        <p:nvSpPr>
          <p:cNvPr id="79874" name="Rectangle 2">
            <a:extLst>
              <a:ext uri="{FF2B5EF4-FFF2-40B4-BE49-F238E27FC236}">
                <a16:creationId xmlns:a16="http://schemas.microsoft.com/office/drawing/2014/main" id="{B57C5759-9508-422D-A059-686ABD87AF3A}"/>
              </a:ext>
            </a:extLst>
          </p:cNvPr>
          <p:cNvSpPr>
            <a:spLocks noGrp="1" noChangeArrowheads="1"/>
          </p:cNvSpPr>
          <p:nvPr>
            <p:ph type="title"/>
          </p:nvPr>
        </p:nvSpPr>
        <p:spPr>
          <a:xfrm>
            <a:off x="688975" y="569913"/>
            <a:ext cx="7756525" cy="914871"/>
          </a:xfrm>
        </p:spPr>
        <p:txBody>
          <a:bodyPr rtlCol="0">
            <a:normAutofit fontScale="90000"/>
          </a:bodyPr>
          <a:lstStyle/>
          <a:p>
            <a:pPr eaLnBrk="1" fontAlgn="auto" hangingPunct="1">
              <a:spcAft>
                <a:spcPts val="0"/>
              </a:spcAft>
              <a:defRPr/>
            </a:pPr>
            <a:r>
              <a:rPr lang="fr-CA" altLang="en-US" b="1" dirty="0">
                <a:solidFill>
                  <a:schemeClr val="accent1"/>
                </a:solidFill>
              </a:rPr>
              <a:t>Les péripéties </a:t>
            </a:r>
            <a:br>
              <a:rPr lang="fr-CA" altLang="en-US" b="1" dirty="0">
                <a:solidFill>
                  <a:schemeClr val="accent1"/>
                </a:solidFill>
              </a:rPr>
            </a:br>
            <a:r>
              <a:rPr lang="fr-CA" altLang="en-US" b="1" dirty="0">
                <a:solidFill>
                  <a:schemeClr val="accent1"/>
                </a:solidFill>
              </a:rPr>
              <a:t>(l’action ou les aventures)</a:t>
            </a:r>
            <a:endParaRPr lang="fr-CA" b="1" dirty="0">
              <a:solidFill>
                <a:schemeClr val="accent1"/>
              </a:solidFill>
            </a:endParaRPr>
          </a:p>
        </p:txBody>
      </p:sp>
      <p:pic>
        <p:nvPicPr>
          <p:cNvPr id="31748" name="Picture 6">
            <a:extLst>
              <a:ext uri="{FF2B5EF4-FFF2-40B4-BE49-F238E27FC236}">
                <a16:creationId xmlns:a16="http://schemas.microsoft.com/office/drawing/2014/main" id="{118FFAEC-7E8E-4A84-A581-6E63C9095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429000"/>
            <a:ext cx="2630708" cy="299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Une image contenant assis, bleu, vert, blanc&#10;&#10;Description générée automatiquement">
            <a:extLst>
              <a:ext uri="{FF2B5EF4-FFF2-40B4-BE49-F238E27FC236}">
                <a16:creationId xmlns:a16="http://schemas.microsoft.com/office/drawing/2014/main" id="{B15381D6-D0C4-4C5E-8EE2-AE1F251E454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4667" l="1750" r="95625">
                        <a14:foregroundMark x1="6125" y1="37000" x2="6125" y2="37000"/>
                        <a14:foregroundMark x1="74500" y1="65000" x2="74500" y2="65000"/>
                        <a14:foregroundMark x1="78625" y1="61833" x2="78625" y2="61833"/>
                        <a14:foregroundMark x1="77250" y1="60833" x2="77250" y2="60833"/>
                        <a14:foregroundMark x1="76875" y1="60000" x2="76875" y2="60000"/>
                        <a14:foregroundMark x1="94750" y1="54667" x2="94750" y2="54667"/>
                        <a14:foregroundMark x1="95625" y1="49667" x2="95625" y2="49667"/>
                        <a14:foregroundMark x1="56000" y1="90167" x2="56000" y2="90167"/>
                        <a14:foregroundMark x1="46875" y1="88167" x2="46875" y2="88167"/>
                        <a14:foregroundMark x1="51875" y1="89167" x2="51875" y2="89167"/>
                        <a14:foregroundMark x1="50625" y1="81833" x2="50625" y2="81833"/>
                        <a14:foregroundMark x1="50625" y1="81833" x2="50625" y2="81833"/>
                        <a14:foregroundMark x1="51500" y1="76833" x2="51500" y2="76833"/>
                        <a14:foregroundMark x1="51500" y1="76833" x2="51500" y2="76833"/>
                        <a14:foregroundMark x1="51750" y1="68167" x2="51750" y2="68167"/>
                        <a14:foregroundMark x1="56875" y1="73333" x2="56875" y2="73333"/>
                        <a14:foregroundMark x1="51000" y1="85000" x2="51000" y2="85000"/>
                        <a14:foregroundMark x1="65250" y1="94667" x2="65250" y2="94667"/>
                        <a14:foregroundMark x1="83375" y1="94500" x2="83375" y2="94500"/>
                        <a14:foregroundMark x1="1750" y1="37833" x2="1750" y2="3783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64038" y="3575513"/>
            <a:ext cx="3424436" cy="25683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748"/>
                                        </p:tgtEl>
                                        <p:attrNameLst>
                                          <p:attrName>style.visibility</p:attrName>
                                        </p:attrNameLst>
                                      </p:cBhvr>
                                      <p:to>
                                        <p:strVal val="visible"/>
                                      </p:to>
                                    </p:set>
                                    <p:animEffect transition="in" filter="fade">
                                      <p:cBhvr>
                                        <p:cTn id="13" dur="500"/>
                                        <p:tgtEl>
                                          <p:spTgt spid="317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50897E7F-D576-4051-966A-EB4785E67A1C}"/>
              </a:ext>
            </a:extLst>
          </p:cNvPr>
          <p:cNvSpPr>
            <a:spLocks noGrp="1" noChangeArrowheads="1"/>
          </p:cNvSpPr>
          <p:nvPr>
            <p:ph idx="1"/>
          </p:nvPr>
        </p:nvSpPr>
        <p:spPr>
          <a:xfrm>
            <a:off x="1187624" y="2247900"/>
            <a:ext cx="7257876" cy="3878263"/>
          </a:xfrm>
        </p:spPr>
        <p:txBody>
          <a:bodyPr/>
          <a:lstStyle/>
          <a:p>
            <a:pPr algn="just" eaLnBrk="1" hangingPunct="1"/>
            <a:r>
              <a:rPr lang="fr-CA" altLang="en-US" b="1" dirty="0"/>
              <a:t> :</a:t>
            </a:r>
            <a:r>
              <a:rPr lang="fr-CA" altLang="en-US" dirty="0"/>
              <a:t> C’est la </a:t>
            </a:r>
            <a:r>
              <a:rPr lang="fr-CA" altLang="en-US" b="1" dirty="0">
                <a:solidFill>
                  <a:schemeClr val="tx1"/>
                </a:solidFill>
              </a:rPr>
              <a:t>solution</a:t>
            </a:r>
            <a:r>
              <a:rPr lang="fr-CA" altLang="en-US" dirty="0"/>
              <a:t> du </a:t>
            </a:r>
            <a:r>
              <a:rPr lang="fr-CA" altLang="en-US" b="1" dirty="0"/>
              <a:t>problème</a:t>
            </a:r>
            <a:r>
              <a:rPr lang="fr-CA" altLang="en-US" dirty="0"/>
              <a:t> (élément perturbateur).</a:t>
            </a:r>
            <a:endParaRPr lang="fr-CA" altLang="en-US" b="1" dirty="0"/>
          </a:p>
          <a:p>
            <a:pPr eaLnBrk="1" hangingPunct="1"/>
            <a:endParaRPr lang="fr-CA" altLang="en-US" dirty="0"/>
          </a:p>
        </p:txBody>
      </p:sp>
      <p:sp>
        <p:nvSpPr>
          <p:cNvPr id="80898" name="Rectangle 2">
            <a:extLst>
              <a:ext uri="{FF2B5EF4-FFF2-40B4-BE49-F238E27FC236}">
                <a16:creationId xmlns:a16="http://schemas.microsoft.com/office/drawing/2014/main" id="{A1B1C053-0D49-4B10-B1D4-FC73696A30D1}"/>
              </a:ext>
            </a:extLst>
          </p:cNvPr>
          <p:cNvSpPr>
            <a:spLocks noGrp="1" noChangeArrowheads="1"/>
          </p:cNvSpPr>
          <p:nvPr>
            <p:ph type="title"/>
          </p:nvPr>
        </p:nvSpPr>
        <p:spPr/>
        <p:txBody>
          <a:bodyPr rtlCol="0">
            <a:normAutofit/>
          </a:bodyPr>
          <a:lstStyle/>
          <a:p>
            <a:pPr eaLnBrk="1" fontAlgn="auto" hangingPunct="1">
              <a:spcAft>
                <a:spcPts val="0"/>
              </a:spcAft>
              <a:defRPr/>
            </a:pPr>
            <a:r>
              <a:rPr lang="fr-CA" altLang="en-US" b="1" dirty="0">
                <a:solidFill>
                  <a:schemeClr val="accent1"/>
                </a:solidFill>
              </a:rPr>
              <a:t>Le dénouement</a:t>
            </a:r>
            <a:endParaRPr lang="fr-CA" b="1" dirty="0">
              <a:solidFill>
                <a:schemeClr val="accent1"/>
              </a:solidFill>
            </a:endParaRPr>
          </a:p>
        </p:txBody>
      </p:sp>
      <p:pic>
        <p:nvPicPr>
          <p:cNvPr id="32772" name="Picture 4" descr="MCj03709600000[1]">
            <a:extLst>
              <a:ext uri="{FF2B5EF4-FFF2-40B4-BE49-F238E27FC236}">
                <a16:creationId xmlns:a16="http://schemas.microsoft.com/office/drawing/2014/main" id="{B44CFFA6-3278-49BC-BC48-337977B7D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654" y="2922034"/>
            <a:ext cx="1512168" cy="101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Une image contenant dessin&#10;&#10;Description générée automatiquement">
            <a:extLst>
              <a:ext uri="{FF2B5EF4-FFF2-40B4-BE49-F238E27FC236}">
                <a16:creationId xmlns:a16="http://schemas.microsoft.com/office/drawing/2014/main" id="{B8D3A636-8FA5-4D3B-B00E-F78D572E661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9375" y1="76111" x2="29375" y2="76111"/>
                        <a14:foregroundMark x1="27292" y1="67500" x2="27292" y2="67500"/>
                        <a14:foregroundMark x1="27292" y1="70556" x2="27292" y2="70556"/>
                        <a14:foregroundMark x1="25833" y1="75278" x2="25833" y2="75278"/>
                        <a14:foregroundMark x1="22917" y1="75556" x2="22917" y2="75556"/>
                        <a14:foregroundMark x1="22917" y1="75556" x2="22917" y2="75556"/>
                        <a14:foregroundMark x1="22083" y1="71667" x2="22083" y2="71667"/>
                        <a14:foregroundMark x1="22292" y1="69167" x2="22292" y2="68333"/>
                        <a14:foregroundMark x1="22292" y1="64167" x2="22292" y2="64167"/>
                        <a14:foregroundMark x1="18125" y1="57222" x2="18125" y2="57222"/>
                        <a14:foregroundMark x1="16875" y1="46667" x2="16875" y2="46667"/>
                        <a14:foregroundMark x1="19167" y1="40833" x2="19167" y2="40833"/>
                        <a14:foregroundMark x1="21458" y1="30556" x2="21458" y2="30556"/>
                        <a14:foregroundMark x1="25208" y1="25000" x2="26042" y2="24722"/>
                        <a14:foregroundMark x1="32917" y1="23889" x2="33542" y2="24167"/>
                        <a14:foregroundMark x1="30833" y1="36944" x2="30833" y2="36944"/>
                        <a14:foregroundMark x1="28333" y1="48611" x2="28333" y2="48611"/>
                        <a14:foregroundMark x1="24167" y1="49444" x2="24167" y2="49444"/>
                        <a14:foregroundMark x1="22917" y1="49722" x2="22917" y2="49722"/>
                        <a14:foregroundMark x1="22083" y1="50833" x2="22083" y2="50833"/>
                        <a14:foregroundMark x1="22083" y1="51389" x2="22083" y2="51389"/>
                        <a14:foregroundMark x1="26875" y1="56667" x2="26875" y2="56667"/>
                        <a14:foregroundMark x1="25000" y1="54722" x2="25000" y2="54722"/>
                        <a14:foregroundMark x1="24792" y1="54722" x2="24792" y2="54722"/>
                        <a14:foregroundMark x1="25833" y1="64167" x2="25833" y2="64167"/>
                        <a14:foregroundMark x1="25833" y1="64167" x2="25833" y2="64167"/>
                        <a14:foregroundMark x1="23750" y1="64722" x2="23750" y2="64722"/>
                        <a14:foregroundMark x1="23750" y1="64722" x2="23750" y2="64722"/>
                        <a14:foregroundMark x1="23333" y1="60556" x2="23333" y2="60556"/>
                        <a14:foregroundMark x1="27083" y1="66944" x2="27083" y2="66944"/>
                        <a14:foregroundMark x1="31458" y1="70556" x2="31458" y2="70556"/>
                        <a14:foregroundMark x1="31875" y1="78333" x2="31875" y2="78333"/>
                        <a14:foregroundMark x1="32292" y1="76667" x2="35208" y2="77222"/>
                        <a14:foregroundMark x1="35208" y1="76667" x2="35208" y2="76667"/>
                        <a14:foregroundMark x1="34583" y1="82500" x2="34583" y2="82500"/>
                        <a14:foregroundMark x1="31042" y1="83333" x2="30208" y2="83333"/>
                        <a14:foregroundMark x1="28542" y1="82778" x2="28542" y2="82222"/>
                        <a14:foregroundMark x1="40208" y1="75000" x2="40208" y2="75000"/>
                        <a14:foregroundMark x1="40000" y1="73056" x2="40000" y2="73056"/>
                        <a14:foregroundMark x1="39375" y1="71944" x2="39167" y2="71667"/>
                        <a14:foregroundMark x1="34167" y1="60000" x2="34167" y2="60000"/>
                        <a14:foregroundMark x1="34792" y1="59167" x2="34792" y2="59167"/>
                        <a14:foregroundMark x1="32292" y1="59444" x2="32292" y2="59444"/>
                        <a14:foregroundMark x1="34583" y1="64167" x2="34583" y2="64167"/>
                        <a14:foregroundMark x1="36250" y1="49167" x2="36250" y2="49167"/>
                        <a14:foregroundMark x1="23333" y1="37500" x2="23333" y2="37500"/>
                        <a14:foregroundMark x1="22917" y1="31667" x2="22917" y2="31667"/>
                        <a14:foregroundMark x1="21250" y1="26944" x2="21250" y2="26944"/>
                        <a14:foregroundMark x1="23542" y1="25278" x2="23542" y2="25278"/>
                        <a14:foregroundMark x1="37083" y1="40000" x2="37083" y2="40000"/>
                        <a14:foregroundMark x1="35208" y1="41667" x2="35208" y2="41667"/>
                        <a14:foregroundMark x1="36042" y1="43333" x2="36042" y2="43333"/>
                        <a14:foregroundMark x1="33542" y1="43333" x2="33542" y2="43333"/>
                        <a14:foregroundMark x1="23958" y1="43611" x2="23958" y2="43611"/>
                        <a14:foregroundMark x1="26875" y1="44444" x2="26875" y2="44444"/>
                        <a14:foregroundMark x1="28125" y1="45556" x2="28125" y2="45556"/>
                        <a14:foregroundMark x1="32292" y1="45000" x2="32292" y2="45000"/>
                        <a14:foregroundMark x1="33750" y1="28889" x2="33750" y2="28889"/>
                        <a14:foregroundMark x1="26875" y1="17222" x2="26875" y2="17222"/>
                        <a14:foregroundMark x1="27292" y1="14444" x2="27292" y2="14444"/>
                        <a14:foregroundMark x1="28750" y1="16944" x2="28750" y2="16944"/>
                        <a14:foregroundMark x1="24167" y1="16667" x2="24167" y2="16667"/>
                        <a14:foregroundMark x1="31042" y1="18056" x2="31042" y2="18056"/>
                        <a14:foregroundMark x1="32708" y1="17500" x2="32708" y2="17500"/>
                        <a14:foregroundMark x1="54792" y1="25000" x2="54792" y2="25000"/>
                        <a14:foregroundMark x1="78125" y1="48056" x2="78125" y2="48056"/>
                        <a14:foregroundMark x1="78333" y1="48333" x2="78333" y2="48333"/>
                        <a14:foregroundMark x1="78750" y1="48889" x2="78750" y2="48889"/>
                        <a14:foregroundMark x1="81250" y1="48333" x2="81250" y2="48333"/>
                        <a14:foregroundMark x1="84375" y1="46389" x2="84375" y2="46389"/>
                        <a14:foregroundMark x1="86250" y1="41667" x2="86250" y2="41667"/>
                        <a14:foregroundMark x1="86875" y1="35278" x2="86875" y2="35278"/>
                        <a14:foregroundMark x1="81458" y1="26389" x2="81458" y2="26389"/>
                        <a14:foregroundMark x1="76875" y1="17222" x2="76875" y2="17222"/>
                        <a14:foregroundMark x1="70833" y1="12778" x2="70833" y2="12778"/>
                        <a14:foregroundMark x1="65833" y1="11944" x2="65833" y2="11944"/>
                        <a14:foregroundMark x1="62083" y1="14722" x2="62083" y2="14722"/>
                        <a14:foregroundMark x1="61042" y1="19167" x2="61042" y2="19167"/>
                        <a14:foregroundMark x1="57708" y1="21944" x2="57708" y2="21944"/>
                        <a14:foregroundMark x1="56667" y1="27222" x2="56667" y2="27222"/>
                        <a14:foregroundMark x1="60000" y1="31389" x2="60000" y2="31389"/>
                        <a14:foregroundMark x1="58125" y1="33056" x2="58125" y2="33056"/>
                        <a14:foregroundMark x1="61875" y1="31944" x2="61875" y2="31944"/>
                        <a14:foregroundMark x1="68333" y1="33889" x2="68333" y2="33889"/>
                        <a14:foregroundMark x1="30833" y1="26389" x2="30833" y2="26389"/>
                        <a14:foregroundMark x1="55417" y1="35000" x2="55417" y2="35000"/>
                        <a14:foregroundMark x1="54792" y1="38056" x2="54792" y2="38056"/>
                        <a14:foregroundMark x1="55417" y1="42500" x2="55417" y2="42500"/>
                        <a14:foregroundMark x1="56667" y1="43889" x2="56667" y2="43889"/>
                        <a14:foregroundMark x1="59792" y1="57500" x2="59792" y2="57500"/>
                        <a14:foregroundMark x1="59167" y1="60000" x2="59167" y2="60000"/>
                        <a14:foregroundMark x1="57292" y1="62222" x2="57292" y2="62222"/>
                        <a14:foregroundMark x1="56667" y1="65278" x2="56667" y2="65278"/>
                        <a14:foregroundMark x1="59375" y1="78611" x2="59375" y2="78611"/>
                        <a14:foregroundMark x1="60833" y1="85000" x2="60833" y2="85000"/>
                        <a14:foregroundMark x1="65625" y1="85556" x2="65625" y2="85556"/>
                        <a14:foregroundMark x1="68750" y1="88333" x2="68750" y2="88333"/>
                        <a14:foregroundMark x1="74583" y1="87778" x2="74583" y2="87778"/>
                        <a14:foregroundMark x1="78542" y1="88056" x2="78542" y2="88056"/>
                        <a14:foregroundMark x1="83750" y1="72500" x2="83750" y2="72500"/>
                        <a14:foregroundMark x1="84583" y1="67500" x2="84583" y2="67500"/>
                        <a14:foregroundMark x1="21250" y1="75278" x2="21250" y2="75278"/>
                        <a14:foregroundMark x1="27917" y1="73611" x2="27917" y2="73611"/>
                        <a14:foregroundMark x1="19792" y1="79444" x2="19792" y2="79444"/>
                        <a14:foregroundMark x1="16458" y1="77500" x2="16458" y2="77500"/>
                        <a14:foregroundMark x1="15208" y1="71389" x2="15208" y2="71389"/>
                        <a14:foregroundMark x1="16458" y1="67778" x2="16458" y2="67778"/>
                        <a14:foregroundMark x1="17708" y1="65278" x2="17708" y2="65278"/>
                        <a14:foregroundMark x1="14375" y1="60278" x2="14375" y2="60278"/>
                        <a14:foregroundMark x1="15208" y1="49167" x2="15208" y2="49167"/>
                        <a14:foregroundMark x1="15417" y1="51111" x2="15417" y2="51111"/>
                        <a14:foregroundMark x1="16458" y1="54722" x2="16458" y2="54722"/>
                        <a14:foregroundMark x1="14167" y1="42778" x2="14167" y2="42778"/>
                        <a14:foregroundMark x1="28542" y1="23889" x2="28542" y2="23889"/>
                        <a14:foregroundMark x1="35000" y1="45833" x2="35000" y2="45833"/>
                        <a14:foregroundMark x1="17083" y1="38611" x2="17083" y2="38611"/>
                        <a14:foregroundMark x1="15625" y1="32778" x2="15625" y2="32778"/>
                        <a14:foregroundMark x1="16042" y1="28889" x2="16042" y2="28889"/>
                        <a14:foregroundMark x1="14167" y1="23611" x2="14167" y2="23611"/>
                        <a14:foregroundMark x1="19167" y1="22500" x2="19167" y2="22500"/>
                        <a14:foregroundMark x1="22083" y1="19722" x2="22083" y2="19722"/>
                        <a14:foregroundMark x1="22708" y1="12778" x2="22708" y2="12778"/>
                        <a14:foregroundMark x1="27083" y1="12778" x2="27083" y2="12778"/>
                        <a14:foregroundMark x1="30208" y1="13056" x2="30208" y2="13056"/>
                        <a14:foregroundMark x1="32083" y1="13056" x2="32083" y2="13056"/>
                        <a14:foregroundMark x1="35000" y1="20000" x2="35000" y2="20000"/>
                        <a14:foregroundMark x1="36875" y1="21389" x2="36875" y2="21389"/>
                        <a14:foregroundMark x1="41042" y1="25000" x2="41042" y2="25000"/>
                        <a14:foregroundMark x1="40625" y1="28889" x2="40625" y2="28889"/>
                        <a14:foregroundMark x1="39375" y1="33889" x2="39375" y2="33889"/>
                        <a14:foregroundMark x1="37292" y1="35556" x2="37292" y2="35556"/>
                        <a14:foregroundMark x1="39375" y1="39167" x2="39375" y2="39167"/>
                        <a14:foregroundMark x1="37292" y1="42500" x2="37292" y2="42500"/>
                        <a14:foregroundMark x1="38958" y1="47500" x2="38958" y2="47500"/>
                        <a14:foregroundMark x1="39167" y1="51389" x2="39167" y2="51389"/>
                        <a14:foregroundMark x1="37917" y1="54167" x2="37917" y2="54167"/>
                        <a14:foregroundMark x1="36875" y1="57500" x2="36875" y2="57500"/>
                        <a14:foregroundMark x1="36250" y1="59444" x2="36250" y2="59444"/>
                        <a14:foregroundMark x1="38542" y1="62778" x2="38542" y2="62778"/>
                        <a14:foregroundMark x1="41875" y1="75278" x2="41875" y2="75278"/>
                        <a14:foregroundMark x1="40833" y1="70000" x2="40833" y2="70000"/>
                        <a14:foregroundMark x1="42083" y1="79444" x2="42083" y2="79444"/>
                        <a14:foregroundMark x1="42292" y1="83889" x2="42292" y2="83889"/>
                        <a14:foregroundMark x1="39375" y1="85278" x2="39375" y2="85278"/>
                        <a14:foregroundMark x1="32917" y1="87778" x2="32917" y2="87778"/>
                        <a14:foregroundMark x1="26458" y1="87778" x2="26458" y2="87778"/>
                        <a14:foregroundMark x1="23125" y1="86667" x2="23125" y2="86667"/>
                        <a14:foregroundMark x1="17917" y1="85556" x2="17917" y2="85556"/>
                        <a14:foregroundMark x1="27917" y1="76944" x2="27917" y2="7694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01485" y="4204915"/>
            <a:ext cx="3054085" cy="2290564"/>
          </a:xfrm>
          <a:prstGeom prst="rect">
            <a:avLst/>
          </a:prstGeom>
        </p:spPr>
      </p:pic>
      <p:pic>
        <p:nvPicPr>
          <p:cNvPr id="5" name="Image 4">
            <a:extLst>
              <a:ext uri="{FF2B5EF4-FFF2-40B4-BE49-F238E27FC236}">
                <a16:creationId xmlns:a16="http://schemas.microsoft.com/office/drawing/2014/main" id="{F56C389F-4774-41A6-AA99-A7C419E022F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483768" y="3501008"/>
            <a:ext cx="3157373" cy="2930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2"/>
                                        </p:tgtEl>
                                        <p:attrNameLst>
                                          <p:attrName>style.visibility</p:attrName>
                                        </p:attrNameLst>
                                      </p:cBhvr>
                                      <p:to>
                                        <p:strVal val="visible"/>
                                      </p:to>
                                    </p:set>
                                    <p:anim calcmode="lin" valueType="num">
                                      <p:cBhvr additive="base">
                                        <p:cTn id="11" dur="500" fill="hold"/>
                                        <p:tgtEl>
                                          <p:spTgt spid="32772"/>
                                        </p:tgtEl>
                                        <p:attrNameLst>
                                          <p:attrName>ppt_x</p:attrName>
                                        </p:attrNameLst>
                                      </p:cBhvr>
                                      <p:tavLst>
                                        <p:tav tm="0">
                                          <p:val>
                                            <p:strVal val="#ppt_x"/>
                                          </p:val>
                                        </p:tav>
                                        <p:tav tm="100000">
                                          <p:val>
                                            <p:strVal val="#ppt_x"/>
                                          </p:val>
                                        </p:tav>
                                      </p:tavLst>
                                    </p:anim>
                                    <p:anim calcmode="lin" valueType="num">
                                      <p:cBhvr additive="base">
                                        <p:cTn id="12"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4133745-CF59-45DC-89CD-26BFFB76FD66}"/>
              </a:ext>
            </a:extLst>
          </p:cNvPr>
          <p:cNvSpPr>
            <a:spLocks noGrp="1" noChangeArrowheads="1"/>
          </p:cNvSpPr>
          <p:nvPr>
            <p:ph type="title"/>
          </p:nvPr>
        </p:nvSpPr>
        <p:spPr>
          <a:xfrm>
            <a:off x="688975" y="569913"/>
            <a:ext cx="7756525" cy="1054100"/>
          </a:xfrm>
        </p:spPr>
        <p:txBody>
          <a:bodyPr wrap="square" rtlCol="0" anchor="ctr">
            <a:normAutofit/>
          </a:bodyPr>
          <a:lstStyle/>
          <a:p>
            <a:pPr eaLnBrk="1" fontAlgn="auto" hangingPunct="1">
              <a:spcAft>
                <a:spcPts val="0"/>
              </a:spcAft>
              <a:defRPr/>
            </a:pPr>
            <a:r>
              <a:rPr lang="fr-CA" dirty="0">
                <a:solidFill>
                  <a:schemeClr val="accent1"/>
                </a:solidFill>
              </a:rPr>
              <a:t>Le conte</a:t>
            </a:r>
          </a:p>
        </p:txBody>
      </p:sp>
      <p:pic>
        <p:nvPicPr>
          <p:cNvPr id="13316" name="Picture 6">
            <a:extLst>
              <a:ext uri="{FF2B5EF4-FFF2-40B4-BE49-F238E27FC236}">
                <a16:creationId xmlns:a16="http://schemas.microsoft.com/office/drawing/2014/main" id="{AA53352F-3017-4ED4-B267-1155F92CEB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2325007"/>
            <a:ext cx="3803904" cy="370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a:extLst>
              <a:ext uri="{FF2B5EF4-FFF2-40B4-BE49-F238E27FC236}">
                <a16:creationId xmlns:a16="http://schemas.microsoft.com/office/drawing/2014/main" id="{724EE2E2-2649-467E-BAE0-A5F67BF51582}"/>
              </a:ext>
            </a:extLst>
          </p:cNvPr>
          <p:cNvSpPr>
            <a:spLocks noGrp="1" noChangeArrowheads="1"/>
          </p:cNvSpPr>
          <p:nvPr>
            <p:ph sz="quarter" idx="14"/>
          </p:nvPr>
        </p:nvSpPr>
        <p:spPr>
          <a:xfrm>
            <a:off x="4645150" y="2240280"/>
            <a:ext cx="4103314" cy="3877056"/>
          </a:xfrm>
        </p:spPr>
        <p:txBody>
          <a:bodyPr wrap="square" anchor="t">
            <a:normAutofit fontScale="92500" lnSpcReduction="10000"/>
          </a:bodyPr>
          <a:lstStyle/>
          <a:p>
            <a:pPr marL="609600" indent="-609600" eaLnBrk="1" hangingPunct="1">
              <a:buFont typeface="Wingdings" panose="05000000000000000000" pitchFamily="2" charset="2"/>
              <a:buAutoNum type="arabicPeriod"/>
            </a:pPr>
            <a:endParaRPr lang="fr-CA" altLang="en-US"/>
          </a:p>
          <a:p>
            <a:pPr marL="609600" indent="-609600" eaLnBrk="1" hangingPunct="1">
              <a:buFont typeface="Wingdings" panose="05000000000000000000" pitchFamily="2" charset="2"/>
              <a:buAutoNum type="arabicPeriod"/>
            </a:pPr>
            <a:r>
              <a:rPr lang="fr-CA" altLang="en-US"/>
              <a:t>C’est quoi un conte?</a:t>
            </a:r>
          </a:p>
          <a:p>
            <a:pPr marL="609600" indent="-609600" eaLnBrk="1" hangingPunct="1">
              <a:buFont typeface="Wingdings" panose="05000000000000000000" pitchFamily="2" charset="2"/>
              <a:buAutoNum type="arabicPeriod"/>
            </a:pPr>
            <a:endParaRPr lang="fr-CA" altLang="en-US"/>
          </a:p>
          <a:p>
            <a:pPr marL="609600" indent="-609600" eaLnBrk="1" hangingPunct="1">
              <a:buFont typeface="Wingdings" panose="05000000000000000000" pitchFamily="2" charset="2"/>
              <a:buAutoNum type="arabicPeriod"/>
            </a:pPr>
            <a:r>
              <a:rPr lang="fr-CA" altLang="en-US"/>
              <a:t>Lecture de contes</a:t>
            </a:r>
          </a:p>
          <a:p>
            <a:pPr marL="609600" indent="-609600" eaLnBrk="1" hangingPunct="1">
              <a:buFont typeface="Wingdings" panose="05000000000000000000" pitchFamily="2" charset="2"/>
              <a:buAutoNum type="arabicPeriod"/>
            </a:pPr>
            <a:endParaRPr lang="fr-CA" altLang="en-US"/>
          </a:p>
          <a:p>
            <a:pPr marL="609600" indent="-609600" eaLnBrk="1" hangingPunct="1">
              <a:buFont typeface="Wingdings" panose="05000000000000000000" pitchFamily="2" charset="2"/>
              <a:buAutoNum type="arabicPeriod"/>
            </a:pPr>
            <a:r>
              <a:rPr lang="fr-CA" altLang="en-US"/>
              <a:t>Visionnement de films</a:t>
            </a:r>
          </a:p>
          <a:p>
            <a:pPr marL="609600" indent="-609600" eaLnBrk="1" hangingPunct="1">
              <a:buFont typeface="Wingdings" panose="05000000000000000000" pitchFamily="2" charset="2"/>
              <a:buAutoNum type="arabicPeriod"/>
            </a:pPr>
            <a:endParaRPr lang="fr-CA" altLang="en-US"/>
          </a:p>
          <a:p>
            <a:pPr marL="609600" indent="-609600" eaLnBrk="1" hangingPunct="1">
              <a:buFont typeface="Wingdings" panose="05000000000000000000" pitchFamily="2" charset="2"/>
              <a:buAutoNum type="arabicPeriod"/>
            </a:pPr>
            <a:r>
              <a:rPr lang="fr-CA" altLang="en-US"/>
              <a:t>Écriture d’un conte</a:t>
            </a:r>
          </a:p>
          <a:p>
            <a:pPr marL="609600" indent="-609600" eaLnBrk="1" hangingPunct="1">
              <a:buFont typeface="Wingdings" panose="05000000000000000000" pitchFamily="2" charset="2"/>
              <a:buAutoNum type="arabicPeriod"/>
            </a:pPr>
            <a:endParaRPr lang="fr-CA" altLang="en-US"/>
          </a:p>
          <a:p>
            <a:pPr marL="609600" indent="-609600" eaLnBrk="1" hangingPunct="1">
              <a:buFont typeface="Wingdings" panose="05000000000000000000" pitchFamily="2" charset="2"/>
              <a:buAutoNum type="arabicPeriod"/>
            </a:pPr>
            <a:r>
              <a:rPr lang="fr-CA" altLang="en-US"/>
              <a:t>Présentation d’un conte</a:t>
            </a:r>
          </a:p>
          <a:p>
            <a:pPr marL="609600" indent="-609600" eaLnBrk="1" hangingPunct="1"/>
            <a:endParaRPr lang="fr-CA"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 calcmode="lin" valueType="num">
                                      <p:cBhvr additive="base">
                                        <p:cTn id="7"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anim calcmode="lin" valueType="num">
                                      <p:cBhvr additive="base">
                                        <p:cTn id="13"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anim calcmode="lin" valueType="num">
                                      <p:cBhvr additive="base">
                                        <p:cTn id="19"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7107">
                                            <p:txEl>
                                              <p:pRg st="7" end="7"/>
                                            </p:txEl>
                                          </p:spTgt>
                                        </p:tgtEl>
                                        <p:attrNameLst>
                                          <p:attrName>style.visibility</p:attrName>
                                        </p:attrNameLst>
                                      </p:cBhvr>
                                      <p:to>
                                        <p:strVal val="visible"/>
                                      </p:to>
                                    </p:set>
                                    <p:anim calcmode="lin" valueType="num">
                                      <p:cBhvr additive="base">
                                        <p:cTn id="25" dur="5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7107">
                                            <p:txEl>
                                              <p:pRg st="9" end="9"/>
                                            </p:txEl>
                                          </p:spTgt>
                                        </p:tgtEl>
                                        <p:attrNameLst>
                                          <p:attrName>style.visibility</p:attrName>
                                        </p:attrNameLst>
                                      </p:cBhvr>
                                      <p:to>
                                        <p:strVal val="visible"/>
                                      </p:to>
                                    </p:set>
                                    <p:anim calcmode="lin" valueType="num">
                                      <p:cBhvr additive="base">
                                        <p:cTn id="31" dur="500" fill="hold"/>
                                        <p:tgtEl>
                                          <p:spTgt spid="47107">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5ABA798C-2A09-4856-9ECD-5E3FED127E72}"/>
              </a:ext>
            </a:extLst>
          </p:cNvPr>
          <p:cNvSpPr>
            <a:spLocks noGrp="1" noChangeArrowheads="1"/>
          </p:cNvSpPr>
          <p:nvPr>
            <p:ph idx="1"/>
          </p:nvPr>
        </p:nvSpPr>
        <p:spPr>
          <a:xfrm>
            <a:off x="1187624" y="2247900"/>
            <a:ext cx="7257876" cy="3878263"/>
          </a:xfrm>
        </p:spPr>
        <p:txBody>
          <a:bodyPr/>
          <a:lstStyle/>
          <a:p>
            <a:pPr algn="just" eaLnBrk="1" hangingPunct="1"/>
            <a:r>
              <a:rPr lang="fr-CA" altLang="en-US" b="1" dirty="0"/>
              <a:t>:</a:t>
            </a:r>
            <a:r>
              <a:rPr lang="fr-CA" altLang="en-US" dirty="0"/>
              <a:t> C’est la fin, la conclusion de l’histoire. Elle se termine souvent par un mariage, une naissance, un retour au calme, etc. La formule célèbre « Ils vécurent heureux et eurent beaucoup d’enfants » termine souvent le conte.</a:t>
            </a:r>
          </a:p>
          <a:p>
            <a:pPr eaLnBrk="1" hangingPunct="1"/>
            <a:endParaRPr lang="fr-CA" altLang="en-US" dirty="0"/>
          </a:p>
        </p:txBody>
      </p:sp>
      <p:sp>
        <p:nvSpPr>
          <p:cNvPr id="81922" name="Rectangle 2">
            <a:extLst>
              <a:ext uri="{FF2B5EF4-FFF2-40B4-BE49-F238E27FC236}">
                <a16:creationId xmlns:a16="http://schemas.microsoft.com/office/drawing/2014/main" id="{3ED065BF-888C-401D-93FC-E1D28BB974AF}"/>
              </a:ext>
            </a:extLst>
          </p:cNvPr>
          <p:cNvSpPr>
            <a:spLocks noGrp="1" noChangeArrowheads="1"/>
          </p:cNvSpPr>
          <p:nvPr>
            <p:ph type="title"/>
          </p:nvPr>
        </p:nvSpPr>
        <p:spPr/>
        <p:txBody>
          <a:bodyPr rtlCol="0">
            <a:normAutofit/>
          </a:bodyPr>
          <a:lstStyle/>
          <a:p>
            <a:pPr eaLnBrk="1" fontAlgn="auto" hangingPunct="1">
              <a:spcAft>
                <a:spcPts val="0"/>
              </a:spcAft>
              <a:defRPr/>
            </a:pPr>
            <a:r>
              <a:rPr lang="fr-CA" altLang="en-US" b="1" dirty="0">
                <a:solidFill>
                  <a:schemeClr val="accent1"/>
                </a:solidFill>
              </a:rPr>
              <a:t>La situation finale </a:t>
            </a:r>
            <a:endParaRPr lang="fr-CA" b="1" dirty="0">
              <a:solidFill>
                <a:schemeClr val="accent1"/>
              </a:solidFill>
            </a:endParaRPr>
          </a:p>
        </p:txBody>
      </p:sp>
      <p:pic>
        <p:nvPicPr>
          <p:cNvPr id="3" name="Image 2">
            <a:extLst>
              <a:ext uri="{FF2B5EF4-FFF2-40B4-BE49-F238E27FC236}">
                <a16:creationId xmlns:a16="http://schemas.microsoft.com/office/drawing/2014/main" id="{0CE6B417-9C0D-4CD7-946C-498584104F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23728" y="4342655"/>
            <a:ext cx="1800225" cy="2337955"/>
          </a:xfrm>
          <a:prstGeom prst="rect">
            <a:avLst/>
          </a:prstGeom>
        </p:spPr>
      </p:pic>
      <p:pic>
        <p:nvPicPr>
          <p:cNvPr id="6" name="Image 5" descr="Une image contenant personne, extérieur, bâtiment, debout&#10;&#10;Description générée automatiquement">
            <a:extLst>
              <a:ext uri="{FF2B5EF4-FFF2-40B4-BE49-F238E27FC236}">
                <a16:creationId xmlns:a16="http://schemas.microsoft.com/office/drawing/2014/main" id="{62CC67A9-2E26-4DB4-A720-98FC7EA51D2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11960" y="4495617"/>
            <a:ext cx="4608512" cy="2032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C5627264-7C58-47DD-B460-FCAC9D6B0595}"/>
              </a:ext>
            </a:extLst>
          </p:cNvPr>
          <p:cNvSpPr>
            <a:spLocks noGrp="1" noChangeArrowheads="1"/>
          </p:cNvSpPr>
          <p:nvPr>
            <p:ph idx="1"/>
          </p:nvPr>
        </p:nvSpPr>
        <p:spPr>
          <a:xfrm>
            <a:off x="688975" y="2247900"/>
            <a:ext cx="4171057" cy="2405235"/>
          </a:xfrm>
        </p:spPr>
        <p:txBody>
          <a:bodyPr/>
          <a:lstStyle/>
          <a:p>
            <a:pPr algn="just" eaLnBrk="1" hangingPunct="1">
              <a:buFont typeface="Wingdings" panose="05000000000000000000" pitchFamily="2" charset="2"/>
              <a:buNone/>
            </a:pPr>
            <a:r>
              <a:rPr lang="fr-CA" altLang="en-US" sz="3000" dirty="0"/>
              <a:t>    Pour écrire un conte, nous devons utiliser notre imagination et retrouver notre cœur d’enfant !</a:t>
            </a:r>
          </a:p>
          <a:p>
            <a:pPr algn="ctr" eaLnBrk="1" hangingPunct="1">
              <a:buFont typeface="Wingdings" panose="05000000000000000000" pitchFamily="2" charset="2"/>
              <a:buNone/>
            </a:pPr>
            <a:endParaRPr lang="fr-CA" altLang="en-US" sz="3000" dirty="0"/>
          </a:p>
          <a:p>
            <a:pPr eaLnBrk="1" hangingPunct="1">
              <a:buFont typeface="Wingdings" panose="05000000000000000000" pitchFamily="2" charset="2"/>
              <a:buNone/>
            </a:pPr>
            <a:endParaRPr lang="fr-CA" altLang="en-US" dirty="0"/>
          </a:p>
        </p:txBody>
      </p:sp>
      <p:sp>
        <p:nvSpPr>
          <p:cNvPr id="83970" name="Rectangle 2">
            <a:extLst>
              <a:ext uri="{FF2B5EF4-FFF2-40B4-BE49-F238E27FC236}">
                <a16:creationId xmlns:a16="http://schemas.microsoft.com/office/drawing/2014/main" id="{92EFDF5E-F7AD-43F8-934A-E6B243649D59}"/>
              </a:ext>
            </a:extLst>
          </p:cNvPr>
          <p:cNvSpPr>
            <a:spLocks noGrp="1" noChangeArrowheads="1"/>
          </p:cNvSpPr>
          <p:nvPr>
            <p:ph type="title"/>
          </p:nvPr>
        </p:nvSpPr>
        <p:spPr/>
        <p:txBody>
          <a:bodyPr rtlCol="0">
            <a:noAutofit/>
          </a:bodyPr>
          <a:lstStyle/>
          <a:p>
            <a:pPr eaLnBrk="1" fontAlgn="auto" hangingPunct="1">
              <a:spcAft>
                <a:spcPts val="0"/>
              </a:spcAft>
              <a:defRPr/>
            </a:pPr>
            <a:r>
              <a:rPr lang="fr-CA" sz="4000" b="1" dirty="0">
                <a:solidFill>
                  <a:schemeClr val="tx2">
                    <a:lumMod val="60000"/>
                    <a:lumOff val="40000"/>
                  </a:schemeClr>
                </a:solidFill>
              </a:rPr>
              <a:t>La recette pour écrire un conte</a:t>
            </a:r>
          </a:p>
        </p:txBody>
      </p:sp>
      <p:pic>
        <p:nvPicPr>
          <p:cNvPr id="35844" name="Picture 6">
            <a:extLst>
              <a:ext uri="{FF2B5EF4-FFF2-40B4-BE49-F238E27FC236}">
                <a16:creationId xmlns:a16="http://schemas.microsoft.com/office/drawing/2014/main" id="{A4820E57-E01C-4A42-A6BD-6088D4824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349500"/>
            <a:ext cx="3497337"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fade">
                                      <p:cBhvr>
                                        <p:cTn id="1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410CFD0-B9A7-4035-A78E-FEC0C3232960}"/>
              </a:ext>
            </a:extLst>
          </p:cNvPr>
          <p:cNvSpPr>
            <a:spLocks noGrp="1"/>
          </p:cNvSpPr>
          <p:nvPr>
            <p:ph type="title"/>
          </p:nvPr>
        </p:nvSpPr>
        <p:spPr>
          <a:xfrm>
            <a:off x="3095836" y="3140968"/>
            <a:ext cx="2952328" cy="1054100"/>
          </a:xfrm>
        </p:spPr>
        <p:txBody>
          <a:bodyPr/>
          <a:lstStyle/>
          <a:p>
            <a:r>
              <a:rPr lang="fr-CA" sz="19900" b="1" dirty="0">
                <a:solidFill>
                  <a:schemeClr val="accent1"/>
                </a:solidFill>
                <a:latin typeface="French Script MT" panose="03020402040607040605" pitchFamily="66" charset="0"/>
              </a:rPr>
              <a:t>Fin</a:t>
            </a:r>
          </a:p>
        </p:txBody>
      </p:sp>
      <p:sp>
        <p:nvSpPr>
          <p:cNvPr id="4" name="ZoneTexte 3">
            <a:extLst>
              <a:ext uri="{FF2B5EF4-FFF2-40B4-BE49-F238E27FC236}">
                <a16:creationId xmlns:a16="http://schemas.microsoft.com/office/drawing/2014/main" id="{F0E67E0B-C1AF-42B4-BE93-5EE77307F42D}"/>
              </a:ext>
            </a:extLst>
          </p:cNvPr>
          <p:cNvSpPr txBox="1"/>
          <p:nvPr/>
        </p:nvSpPr>
        <p:spPr>
          <a:xfrm>
            <a:off x="3812016" y="5085184"/>
            <a:ext cx="1519968" cy="461665"/>
          </a:xfrm>
          <a:prstGeom prst="rect">
            <a:avLst/>
          </a:prstGeom>
          <a:noFill/>
        </p:spPr>
        <p:txBody>
          <a:bodyPr wrap="none" rtlCol="0">
            <a:spAutoFit/>
          </a:bodyPr>
          <a:lstStyle/>
          <a:p>
            <a:r>
              <a:rPr lang="fr-CA" dirty="0"/>
              <a:t>(</a:t>
            </a:r>
            <a:r>
              <a:rPr lang="fr-CA" i="1" dirty="0"/>
              <a:t>The end</a:t>
            </a:r>
            <a:r>
              <a:rPr lang="fr-CA" dirty="0"/>
              <a:t>)</a:t>
            </a:r>
          </a:p>
        </p:txBody>
      </p:sp>
    </p:spTree>
    <p:extLst>
      <p:ext uri="{BB962C8B-B14F-4D97-AF65-F5344CB8AC3E}">
        <p14:creationId xmlns:p14="http://schemas.microsoft.com/office/powerpoint/2010/main" val="301082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810B199-31CB-48C1-BCA9-67576D12EB0E}"/>
              </a:ext>
            </a:extLst>
          </p:cNvPr>
          <p:cNvSpPr>
            <a:spLocks noGrp="1" noChangeArrowheads="1"/>
          </p:cNvSpPr>
          <p:nvPr>
            <p:ph type="title"/>
          </p:nvPr>
        </p:nvSpPr>
        <p:spPr>
          <a:xfrm>
            <a:off x="688975" y="569913"/>
            <a:ext cx="7756525" cy="1054100"/>
          </a:xfrm>
        </p:spPr>
        <p:txBody>
          <a:bodyPr wrap="square" rtlCol="0" anchor="ctr">
            <a:normAutofit/>
          </a:bodyPr>
          <a:lstStyle/>
          <a:p>
            <a:pPr eaLnBrk="1" fontAlgn="auto" hangingPunct="1">
              <a:spcAft>
                <a:spcPts val="0"/>
              </a:spcAft>
              <a:defRPr/>
            </a:pPr>
            <a:r>
              <a:rPr lang="fr-CA" dirty="0">
                <a:solidFill>
                  <a:schemeClr val="accent1"/>
                </a:solidFill>
              </a:rPr>
              <a:t>Les définitions du conte</a:t>
            </a:r>
          </a:p>
        </p:txBody>
      </p:sp>
      <p:pic>
        <p:nvPicPr>
          <p:cNvPr id="14340" name="Picture 7">
            <a:extLst>
              <a:ext uri="{FF2B5EF4-FFF2-40B4-BE49-F238E27FC236}">
                <a16:creationId xmlns:a16="http://schemas.microsoft.com/office/drawing/2014/main" id="{C5DD7177-7237-4596-82EB-6C9FF56E27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152" y="2240280"/>
            <a:ext cx="3466544" cy="3877056"/>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a:extLst>
              <a:ext uri="{FF2B5EF4-FFF2-40B4-BE49-F238E27FC236}">
                <a16:creationId xmlns:a16="http://schemas.microsoft.com/office/drawing/2014/main" id="{8B59E813-4449-4D4F-8CA4-1B62D02572AF}"/>
              </a:ext>
            </a:extLst>
          </p:cNvPr>
          <p:cNvSpPr>
            <a:spLocks noGrp="1" noChangeArrowheads="1"/>
          </p:cNvSpPr>
          <p:nvPr>
            <p:ph sz="quarter" idx="14"/>
          </p:nvPr>
        </p:nvSpPr>
        <p:spPr>
          <a:xfrm>
            <a:off x="4355976" y="2240280"/>
            <a:ext cx="4093079" cy="3877056"/>
          </a:xfrm>
        </p:spPr>
        <p:txBody>
          <a:bodyPr wrap="square" rtlCol="0" anchor="t">
            <a:normAutofit/>
          </a:bodyPr>
          <a:lstStyle/>
          <a:p>
            <a:pPr marL="0" indent="0" eaLnBrk="1" fontAlgn="auto" hangingPunct="1">
              <a:lnSpc>
                <a:spcPct val="90000"/>
              </a:lnSpc>
              <a:spcAft>
                <a:spcPts val="0"/>
              </a:spcAft>
              <a:buFont typeface="Wingdings" panose="05000000000000000000" pitchFamily="2" charset="2"/>
              <a:buNone/>
              <a:defRPr/>
            </a:pPr>
            <a:r>
              <a:rPr lang="fr-CA" sz="2000" dirty="0"/>
              <a:t>Un conte est une histoire inventée qui raconte les aventures merveilleuses de princesses, de fées, de magiciens, d’ogres ou de lutins. (</a:t>
            </a:r>
            <a:r>
              <a:rPr lang="fr-CA" sz="1600" dirty="0"/>
              <a:t>Dictionnaire « Le Robert » </a:t>
            </a:r>
            <a:r>
              <a:rPr lang="fr-CA" sz="2000" dirty="0"/>
              <a:t>)</a:t>
            </a:r>
          </a:p>
          <a:p>
            <a:pPr marL="0" indent="0" algn="just" eaLnBrk="1" fontAlgn="auto" hangingPunct="1">
              <a:lnSpc>
                <a:spcPct val="90000"/>
              </a:lnSpc>
              <a:spcAft>
                <a:spcPts val="0"/>
              </a:spcAft>
              <a:buFont typeface="Wingdings" panose="05000000000000000000" pitchFamily="2" charset="2"/>
              <a:buNone/>
              <a:defRPr/>
            </a:pPr>
            <a:endParaRPr lang="fr-CA" sz="2000" dirty="0"/>
          </a:p>
          <a:p>
            <a:pPr marL="0" indent="0" algn="just" eaLnBrk="1" fontAlgn="auto" hangingPunct="1">
              <a:lnSpc>
                <a:spcPct val="90000"/>
              </a:lnSpc>
              <a:spcAft>
                <a:spcPts val="0"/>
              </a:spcAft>
              <a:buNone/>
              <a:defRPr/>
            </a:pPr>
            <a:r>
              <a:rPr lang="fr-CA" sz="2000" dirty="0"/>
              <a:t>Un conte est donc un récit rempli d’événements imaginaires ou inventés mettant en scène des personnages imaginaires vivant des situations qui ressortent d’un univers merveilleux!</a:t>
            </a:r>
          </a:p>
          <a:p>
            <a:pPr marL="0" indent="0" eaLnBrk="1" fontAlgn="auto" hangingPunct="1">
              <a:lnSpc>
                <a:spcPct val="90000"/>
              </a:lnSpc>
              <a:spcAft>
                <a:spcPts val="0"/>
              </a:spcAft>
              <a:buFont typeface="Wingdings" panose="05000000000000000000" pitchFamily="2" charset="2"/>
              <a:buNone/>
              <a:defRPr/>
            </a:pPr>
            <a:endParaRPr lang="fr-CA" sz="1900" dirty="0"/>
          </a:p>
          <a:p>
            <a:pPr marL="0" indent="0" eaLnBrk="1" fontAlgn="auto" hangingPunct="1">
              <a:lnSpc>
                <a:spcPct val="90000"/>
              </a:lnSpc>
              <a:spcAft>
                <a:spcPts val="0"/>
              </a:spcAft>
              <a:buFont typeface="Wingdings" panose="05000000000000000000" pitchFamily="2" charset="2"/>
              <a:buNone/>
              <a:defRPr/>
            </a:pPr>
            <a:endParaRPr lang="fr-CA" sz="1900" dirty="0"/>
          </a:p>
          <a:p>
            <a:pPr marL="609600" indent="-609600" eaLnBrk="1" fontAlgn="auto" hangingPunct="1">
              <a:lnSpc>
                <a:spcPct val="90000"/>
              </a:lnSpc>
              <a:spcAft>
                <a:spcPts val="0"/>
              </a:spcAft>
              <a:buFont typeface="Wingdings" panose="05000000000000000000" pitchFamily="2" charset="2"/>
              <a:buAutoNum type="arabicPeriod"/>
              <a:defRPr/>
            </a:pPr>
            <a:endParaRPr lang="fr-CA" sz="1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calcmode="lin" valueType="num">
                                      <p:cBhvr additive="base">
                                        <p:cTn id="13"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D1DB738F-5165-4D20-B27F-1EA9142C12F2}"/>
              </a:ext>
            </a:extLst>
          </p:cNvPr>
          <p:cNvSpPr>
            <a:spLocks noGrp="1" noChangeArrowheads="1"/>
          </p:cNvSpPr>
          <p:nvPr>
            <p:ph idx="1"/>
          </p:nvPr>
        </p:nvSpPr>
        <p:spPr/>
        <p:txBody>
          <a:bodyPr/>
          <a:lstStyle/>
          <a:p>
            <a:pPr eaLnBrk="1" hangingPunct="1">
              <a:lnSpc>
                <a:spcPct val="90000"/>
              </a:lnSpc>
            </a:pPr>
            <a:r>
              <a:rPr lang="fr-CA" altLang="en-US" sz="2800" dirty="0"/>
              <a:t> Le petit chaperon rouge</a:t>
            </a:r>
          </a:p>
          <a:p>
            <a:pPr eaLnBrk="1" hangingPunct="1">
              <a:lnSpc>
                <a:spcPct val="90000"/>
              </a:lnSpc>
            </a:pPr>
            <a:r>
              <a:rPr lang="fr-CA" altLang="en-US" sz="2800" dirty="0"/>
              <a:t> Les trois petits cochons</a:t>
            </a:r>
          </a:p>
          <a:p>
            <a:pPr eaLnBrk="1" hangingPunct="1">
              <a:lnSpc>
                <a:spcPct val="90000"/>
              </a:lnSpc>
            </a:pPr>
            <a:r>
              <a:rPr lang="fr-CA" altLang="en-US" sz="2800" dirty="0"/>
              <a:t> Cendrillon</a:t>
            </a:r>
          </a:p>
          <a:p>
            <a:pPr eaLnBrk="1" hangingPunct="1">
              <a:lnSpc>
                <a:spcPct val="90000"/>
              </a:lnSpc>
            </a:pPr>
            <a:r>
              <a:rPr lang="fr-CA" altLang="en-US" sz="2800" dirty="0"/>
              <a:t> Blanche-neige et les 7 nains</a:t>
            </a:r>
          </a:p>
          <a:p>
            <a:pPr eaLnBrk="1" hangingPunct="1">
              <a:lnSpc>
                <a:spcPct val="90000"/>
              </a:lnSpc>
            </a:pPr>
            <a:r>
              <a:rPr lang="fr-CA" altLang="en-US" sz="2800" dirty="0"/>
              <a:t> La belle au bois dormant</a:t>
            </a:r>
          </a:p>
          <a:p>
            <a:pPr eaLnBrk="1" hangingPunct="1">
              <a:lnSpc>
                <a:spcPct val="90000"/>
              </a:lnSpc>
            </a:pPr>
            <a:r>
              <a:rPr lang="fr-CA" altLang="en-US" sz="2800" dirty="0"/>
              <a:t> Aladdin</a:t>
            </a:r>
          </a:p>
        </p:txBody>
      </p:sp>
      <p:sp>
        <p:nvSpPr>
          <p:cNvPr id="49154" name="Rectangle 2">
            <a:extLst>
              <a:ext uri="{FF2B5EF4-FFF2-40B4-BE49-F238E27FC236}">
                <a16:creationId xmlns:a16="http://schemas.microsoft.com/office/drawing/2014/main" id="{99CBFC52-174D-4BF9-97E8-F61428D3F6DE}"/>
              </a:ext>
            </a:extLst>
          </p:cNvPr>
          <p:cNvSpPr>
            <a:spLocks noGrp="1" noChangeArrowheads="1"/>
          </p:cNvSpPr>
          <p:nvPr>
            <p:ph type="title"/>
          </p:nvPr>
        </p:nvSpPr>
        <p:spPr>
          <a:xfrm>
            <a:off x="470247" y="494544"/>
            <a:ext cx="8203505" cy="1054100"/>
          </a:xfrm>
        </p:spPr>
        <p:txBody>
          <a:bodyPr rtlCol="0">
            <a:noAutofit/>
          </a:bodyPr>
          <a:lstStyle/>
          <a:p>
            <a:pPr eaLnBrk="1" fontAlgn="auto" hangingPunct="1">
              <a:spcAft>
                <a:spcPts val="0"/>
              </a:spcAft>
              <a:defRPr/>
            </a:pPr>
            <a:r>
              <a:rPr lang="fr-CA" sz="4800" dirty="0">
                <a:solidFill>
                  <a:schemeClr val="accent1"/>
                </a:solidFill>
              </a:rPr>
              <a:t>Connaissez-vous des contes ?</a:t>
            </a:r>
          </a:p>
        </p:txBody>
      </p:sp>
      <p:pic>
        <p:nvPicPr>
          <p:cNvPr id="15364" name="Picture 7" descr="MCj02337130000[1]">
            <a:extLst>
              <a:ext uri="{FF2B5EF4-FFF2-40B4-BE49-F238E27FC236}">
                <a16:creationId xmlns:a16="http://schemas.microsoft.com/office/drawing/2014/main" id="{F3DBB6E1-53CD-4F88-B5BE-C0DEADE84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660" y="5701995"/>
            <a:ext cx="1360537" cy="84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a:extLst>
              <a:ext uri="{FF2B5EF4-FFF2-40B4-BE49-F238E27FC236}">
                <a16:creationId xmlns:a16="http://schemas.microsoft.com/office/drawing/2014/main" id="{D6E95DDC-B4C8-48C6-8AF0-52A518A3B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024" y="3796851"/>
            <a:ext cx="1112446" cy="250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Une image contenant dessin&#10;&#10;Description générée automatiquement">
            <a:extLst>
              <a:ext uri="{FF2B5EF4-FFF2-40B4-BE49-F238E27FC236}">
                <a16:creationId xmlns:a16="http://schemas.microsoft.com/office/drawing/2014/main" id="{45AA7FBE-462E-4B9A-97A7-44A0AD1DF63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35" b="98231" l="799" r="95687">
                        <a14:foregroundMark x1="52077" y1="5866" x2="52077" y2="5866"/>
                        <a14:foregroundMark x1="50160" y1="2235" x2="50160" y2="2235"/>
                        <a14:foregroundMark x1="59425" y1="21881" x2="59425" y2="21881"/>
                        <a14:foregroundMark x1="39617" y1="22533" x2="39617" y2="22533"/>
                        <a14:foregroundMark x1="40256" y1="20391" x2="40256" y2="20391"/>
                        <a14:foregroundMark x1="60064" y1="19832" x2="60064" y2="19832"/>
                        <a14:foregroundMark x1="7668" y1="65736" x2="7668" y2="65736"/>
                        <a14:foregroundMark x1="95367" y1="67412" x2="95367" y2="67412"/>
                        <a14:foregroundMark x1="1118" y1="66574" x2="1118" y2="66574"/>
                        <a14:foregroundMark x1="50958" y1="51024" x2="50958" y2="51024"/>
                        <a14:foregroundMark x1="50958" y1="46927" x2="50958" y2="46927"/>
                        <a14:foregroundMark x1="50639" y1="54842" x2="50639" y2="54842"/>
                        <a14:foregroundMark x1="49840" y1="56331" x2="49840" y2="56331"/>
                        <a14:foregroundMark x1="56390" y1="91341" x2="56390" y2="91341"/>
                        <a14:foregroundMark x1="62300" y1="73650" x2="62300" y2="73650"/>
                        <a14:foregroundMark x1="55431" y1="74860" x2="55431" y2="74860"/>
                        <a14:foregroundMark x1="48403" y1="74022" x2="48403" y2="74022"/>
                        <a14:foregroundMark x1="38818" y1="75326" x2="38818" y2="75326"/>
                        <a14:foregroundMark x1="41374" y1="19832" x2="41374" y2="19832"/>
                        <a14:foregroundMark x1="61661" y1="23184" x2="61661" y2="23184"/>
                        <a14:foregroundMark x1="39297" y1="92831" x2="39297" y2="92831"/>
                        <a14:foregroundMark x1="31150" y1="97765" x2="31150" y2="97765"/>
                        <a14:foregroundMark x1="68530" y1="98231" x2="68530" y2="98231"/>
                        <a14:foregroundMark x1="95687" y1="77933" x2="95687" y2="7793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3027280" y="4990464"/>
            <a:ext cx="866208" cy="1486114"/>
          </a:xfrm>
          <a:prstGeom prst="rect">
            <a:avLst/>
          </a:prstGeom>
        </p:spPr>
      </p:pic>
      <p:pic>
        <p:nvPicPr>
          <p:cNvPr id="5" name="Image 4" descr="Une image contenant jaune, bâtiment, assis, arbre&#10;&#10;Description générée automatiquement">
            <a:extLst>
              <a:ext uri="{FF2B5EF4-FFF2-40B4-BE49-F238E27FC236}">
                <a16:creationId xmlns:a16="http://schemas.microsoft.com/office/drawing/2014/main" id="{F3184D3F-471B-4102-B6E2-BCFC3EF9ABC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37755" y="2247900"/>
            <a:ext cx="1694736" cy="1316245"/>
          </a:xfrm>
          <a:prstGeom prst="rect">
            <a:avLst/>
          </a:prstGeom>
        </p:spPr>
      </p:pic>
      <p:pic>
        <p:nvPicPr>
          <p:cNvPr id="8" name="Image 7" descr="Une image contenant assis, table, compteur, peint&#10;&#10;Description générée automatiquement">
            <a:extLst>
              <a:ext uri="{FF2B5EF4-FFF2-40B4-BE49-F238E27FC236}">
                <a16:creationId xmlns:a16="http://schemas.microsoft.com/office/drawing/2014/main" id="{48AF7B75-A7A4-4E12-A680-B821E119D09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186" b="89951" l="10000" r="90000">
                        <a14:foregroundMark x1="46200" y1="7598" x2="46200" y2="7598"/>
                        <a14:foregroundMark x1="46200" y1="3186" x2="46200" y2="3186"/>
                        <a14:foregroundMark x1="49000" y1="17647" x2="49000" y2="17647"/>
                        <a14:foregroundMark x1="50400" y1="16912" x2="50400" y2="16912"/>
                        <a14:foregroundMark x1="51200" y1="17892" x2="51200" y2="17892"/>
                        <a14:foregroundMark x1="41600" y1="17892" x2="41600" y2="17892"/>
                        <a14:foregroundMark x1="43400" y1="20588" x2="43400" y2="20588"/>
                        <a14:foregroundMark x1="42400" y1="20588" x2="42400" y2="20588"/>
                        <a14:foregroundMark x1="50400" y1="14461" x2="50400" y2="14461"/>
                        <a14:foregroundMark x1="49600" y1="14461" x2="49600" y2="14461"/>
                        <a14:backgroundMark x1="50400" y1="86520" x2="50400" y2="86520"/>
                        <a14:backgroundMark x1="51400" y1="86275" x2="51400" y2="862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089431" y="4581128"/>
            <a:ext cx="1677290" cy="1368669"/>
          </a:xfrm>
          <a:prstGeom prst="rect">
            <a:avLst/>
          </a:prstGeom>
        </p:spPr>
      </p:pic>
      <p:pic>
        <p:nvPicPr>
          <p:cNvPr id="11" name="Image 10" descr="Une image contenant sautant, air, nuit, faisant&#10;&#10;Description générée automatiquement">
            <a:extLst>
              <a:ext uri="{FF2B5EF4-FFF2-40B4-BE49-F238E27FC236}">
                <a16:creationId xmlns:a16="http://schemas.microsoft.com/office/drawing/2014/main" id="{E9153C55-6928-4DDF-A265-3DCC81CAB527}"/>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5811156" y="3767100"/>
            <a:ext cx="1509577" cy="1840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5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1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1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9155">
                                            <p:txEl>
                                              <p:pRg st="1" end="1"/>
                                            </p:txEl>
                                          </p:spTgt>
                                        </p:tgtEl>
                                        <p:attrNameLst>
                                          <p:attrName>style.visibility</p:attrName>
                                        </p:attrNameLst>
                                      </p:cBhvr>
                                      <p:to>
                                        <p:strVal val="visible"/>
                                      </p:to>
                                    </p:set>
                                    <p:anim calcmode="lin" valueType="num">
                                      <p:cBhvr>
                                        <p:cTn id="14" dur="500" fill="hold"/>
                                        <p:tgtEl>
                                          <p:spTgt spid="4915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915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91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9155">
                                            <p:txEl>
                                              <p:pRg st="2" end="2"/>
                                            </p:txEl>
                                          </p:spTgt>
                                        </p:tgtEl>
                                        <p:attrNameLst>
                                          <p:attrName>style.visibility</p:attrName>
                                        </p:attrNameLst>
                                      </p:cBhvr>
                                      <p:to>
                                        <p:strVal val="visible"/>
                                      </p:to>
                                    </p:set>
                                    <p:anim calcmode="lin" valueType="num">
                                      <p:cBhvr>
                                        <p:cTn id="21" dur="500" fill="hold"/>
                                        <p:tgtEl>
                                          <p:spTgt spid="4915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915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915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9155">
                                            <p:txEl>
                                              <p:pRg st="3" end="3"/>
                                            </p:txEl>
                                          </p:spTgt>
                                        </p:tgtEl>
                                        <p:attrNameLst>
                                          <p:attrName>style.visibility</p:attrName>
                                        </p:attrNameLst>
                                      </p:cBhvr>
                                      <p:to>
                                        <p:strVal val="visible"/>
                                      </p:to>
                                    </p:set>
                                    <p:anim calcmode="lin" valueType="num">
                                      <p:cBhvr>
                                        <p:cTn id="28" dur="500" fill="hold"/>
                                        <p:tgtEl>
                                          <p:spTgt spid="4915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915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915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9155">
                                            <p:txEl>
                                              <p:pRg st="4" end="4"/>
                                            </p:txEl>
                                          </p:spTgt>
                                        </p:tgtEl>
                                        <p:attrNameLst>
                                          <p:attrName>style.visibility</p:attrName>
                                        </p:attrNameLst>
                                      </p:cBhvr>
                                      <p:to>
                                        <p:strVal val="visible"/>
                                      </p:to>
                                    </p:set>
                                    <p:anim calcmode="lin" valueType="num">
                                      <p:cBhvr>
                                        <p:cTn id="35" dur="500" fill="hold"/>
                                        <p:tgtEl>
                                          <p:spTgt spid="4915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915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915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9155">
                                            <p:txEl>
                                              <p:pRg st="5" end="5"/>
                                            </p:txEl>
                                          </p:spTgt>
                                        </p:tgtEl>
                                        <p:attrNameLst>
                                          <p:attrName>style.visibility</p:attrName>
                                        </p:attrNameLst>
                                      </p:cBhvr>
                                      <p:to>
                                        <p:strVal val="visible"/>
                                      </p:to>
                                    </p:set>
                                    <p:anim calcmode="lin" valueType="num">
                                      <p:cBhvr>
                                        <p:cTn id="42" dur="500" fill="hold"/>
                                        <p:tgtEl>
                                          <p:spTgt spid="4915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915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CC3C2953-6AD7-41A3-ACB6-090F3171560C}"/>
              </a:ext>
            </a:extLst>
          </p:cNvPr>
          <p:cNvSpPr>
            <a:spLocks noGrp="1" noChangeArrowheads="1"/>
          </p:cNvSpPr>
          <p:nvPr>
            <p:ph idx="1"/>
          </p:nvPr>
        </p:nvSpPr>
        <p:spPr>
          <a:xfrm>
            <a:off x="1187624" y="2204864"/>
            <a:ext cx="6984826" cy="4367386"/>
          </a:xfrm>
        </p:spPr>
        <p:txBody>
          <a:bodyPr rtlCol="0">
            <a:noAutofit/>
          </a:bodyPr>
          <a:lstStyle/>
          <a:p>
            <a:pPr marL="365760" indent="-365760" eaLnBrk="1" fontAlgn="auto" hangingPunct="1">
              <a:lnSpc>
                <a:spcPct val="120000"/>
              </a:lnSpc>
              <a:spcAft>
                <a:spcPts val="0"/>
              </a:spcAft>
              <a:defRPr/>
            </a:pPr>
            <a:r>
              <a:rPr lang="fr-CA" sz="2200" dirty="0">
                <a:solidFill>
                  <a:schemeClr val="tx1">
                    <a:lumMod val="85000"/>
                    <a:lumOff val="15000"/>
                  </a:schemeClr>
                </a:solidFill>
              </a:rPr>
              <a:t>Le conte est un récit de </a:t>
            </a:r>
            <a:r>
              <a:rPr lang="fr-CA" sz="2200" b="1" dirty="0">
                <a:solidFill>
                  <a:schemeClr val="tx1">
                    <a:lumMod val="85000"/>
                    <a:lumOff val="15000"/>
                  </a:schemeClr>
                </a:solidFill>
              </a:rPr>
              <a:t>fiction</a:t>
            </a:r>
            <a:r>
              <a:rPr lang="fr-CA" sz="2200" dirty="0">
                <a:solidFill>
                  <a:schemeClr val="tx1">
                    <a:lumMod val="85000"/>
                    <a:lumOff val="15000"/>
                  </a:schemeClr>
                </a:solidFill>
              </a:rPr>
              <a:t> généralement assez </a:t>
            </a:r>
            <a:r>
              <a:rPr lang="fr-CA" sz="2200" b="1" dirty="0">
                <a:solidFill>
                  <a:schemeClr val="tx1">
                    <a:lumMod val="85000"/>
                    <a:lumOff val="15000"/>
                  </a:schemeClr>
                </a:solidFill>
              </a:rPr>
              <a:t>bref</a:t>
            </a:r>
            <a:r>
              <a:rPr lang="fr-CA" sz="2200" dirty="0">
                <a:solidFill>
                  <a:schemeClr val="tx1">
                    <a:lumMod val="85000"/>
                    <a:lumOff val="15000"/>
                  </a:schemeClr>
                </a:solidFill>
              </a:rPr>
              <a:t> qui raconte au </a:t>
            </a:r>
            <a:r>
              <a:rPr lang="fr-CA" sz="2200" b="1" dirty="0">
                <a:solidFill>
                  <a:schemeClr val="tx1">
                    <a:lumMod val="85000"/>
                    <a:lumOff val="15000"/>
                  </a:schemeClr>
                </a:solidFill>
              </a:rPr>
              <a:t>passé</a:t>
            </a:r>
            <a:r>
              <a:rPr lang="fr-CA" sz="2200" dirty="0">
                <a:solidFill>
                  <a:schemeClr val="tx1">
                    <a:lumMod val="85000"/>
                    <a:lumOff val="15000"/>
                  </a:schemeClr>
                </a:solidFill>
              </a:rPr>
              <a:t> les </a:t>
            </a:r>
            <a:r>
              <a:rPr lang="fr-CA" sz="2200" b="1" dirty="0">
                <a:solidFill>
                  <a:schemeClr val="tx1">
                    <a:lumMod val="85000"/>
                    <a:lumOff val="15000"/>
                  </a:schemeClr>
                </a:solidFill>
              </a:rPr>
              <a:t>actions</a:t>
            </a:r>
            <a:r>
              <a:rPr lang="fr-CA" sz="2200" dirty="0">
                <a:solidFill>
                  <a:schemeClr val="tx1">
                    <a:lumMod val="85000"/>
                    <a:lumOff val="15000"/>
                  </a:schemeClr>
                </a:solidFill>
              </a:rPr>
              <a:t>, les </a:t>
            </a:r>
            <a:r>
              <a:rPr lang="fr-CA" sz="2200" b="1" dirty="0">
                <a:solidFill>
                  <a:schemeClr val="tx1">
                    <a:lumMod val="85000"/>
                    <a:lumOff val="15000"/>
                  </a:schemeClr>
                </a:solidFill>
              </a:rPr>
              <a:t>épreuves</a:t>
            </a:r>
            <a:r>
              <a:rPr lang="fr-CA" sz="2200" dirty="0">
                <a:solidFill>
                  <a:schemeClr val="tx1">
                    <a:lumMod val="85000"/>
                    <a:lumOff val="15000"/>
                  </a:schemeClr>
                </a:solidFill>
              </a:rPr>
              <a:t>, les </a:t>
            </a:r>
            <a:r>
              <a:rPr lang="fr-CA" sz="2200" b="1" dirty="0">
                <a:solidFill>
                  <a:schemeClr val="tx1">
                    <a:lumMod val="85000"/>
                    <a:lumOff val="15000"/>
                  </a:schemeClr>
                </a:solidFill>
              </a:rPr>
              <a:t>péripéties</a:t>
            </a:r>
            <a:r>
              <a:rPr lang="fr-CA" sz="2200" dirty="0">
                <a:solidFill>
                  <a:schemeClr val="tx1">
                    <a:lumMod val="85000"/>
                    <a:lumOff val="15000"/>
                  </a:schemeClr>
                </a:solidFill>
              </a:rPr>
              <a:t> vécues par un ou des personnages.</a:t>
            </a:r>
          </a:p>
          <a:p>
            <a:pPr marL="365760" indent="-365760" eaLnBrk="1" fontAlgn="auto" hangingPunct="1">
              <a:lnSpc>
                <a:spcPct val="120000"/>
              </a:lnSpc>
              <a:spcAft>
                <a:spcPts val="0"/>
              </a:spcAft>
              <a:buFont typeface="Wingdings" panose="05000000000000000000" pitchFamily="2" charset="2"/>
              <a:buNone/>
              <a:defRPr/>
            </a:pPr>
            <a:endParaRPr lang="fr-CA" sz="2200" dirty="0">
              <a:solidFill>
                <a:schemeClr val="tx1">
                  <a:lumMod val="85000"/>
                  <a:lumOff val="15000"/>
                </a:schemeClr>
              </a:solidFill>
            </a:endParaRPr>
          </a:p>
          <a:p>
            <a:pPr marL="365760" indent="-365760" eaLnBrk="1" fontAlgn="auto" hangingPunct="1">
              <a:lnSpc>
                <a:spcPct val="120000"/>
              </a:lnSpc>
              <a:spcAft>
                <a:spcPts val="0"/>
              </a:spcAft>
              <a:defRPr/>
            </a:pPr>
            <a:r>
              <a:rPr lang="fr-CA" sz="2200" dirty="0">
                <a:solidFill>
                  <a:schemeClr val="tx1">
                    <a:lumMod val="85000"/>
                    <a:lumOff val="15000"/>
                  </a:schemeClr>
                </a:solidFill>
              </a:rPr>
              <a:t>L'histoire racontée se déroule dans un autre temps (la </a:t>
            </a:r>
            <a:r>
              <a:rPr lang="fr-CA" sz="2200" b="1" dirty="0">
                <a:solidFill>
                  <a:schemeClr val="tx1">
                    <a:lumMod val="85000"/>
                    <a:lumOff val="15000"/>
                  </a:schemeClr>
                </a:solidFill>
              </a:rPr>
              <a:t>narration</a:t>
            </a:r>
            <a:r>
              <a:rPr lang="fr-CA" sz="2200" dirty="0">
                <a:solidFill>
                  <a:schemeClr val="tx1">
                    <a:lumMod val="85000"/>
                    <a:lumOff val="15000"/>
                  </a:schemeClr>
                </a:solidFill>
              </a:rPr>
              <a:t> se fait toujours au </a:t>
            </a:r>
            <a:r>
              <a:rPr lang="fr-CA" sz="2200" b="1" dirty="0">
                <a:solidFill>
                  <a:schemeClr val="tx1">
                    <a:lumMod val="85000"/>
                    <a:lumOff val="15000"/>
                  </a:schemeClr>
                </a:solidFill>
              </a:rPr>
              <a:t>passé</a:t>
            </a:r>
            <a:r>
              <a:rPr lang="fr-CA" sz="2200" dirty="0">
                <a:solidFill>
                  <a:schemeClr val="tx1">
                    <a:lumMod val="85000"/>
                    <a:lumOff val="15000"/>
                  </a:schemeClr>
                </a:solidFill>
              </a:rPr>
              <a:t>) et un autre </a:t>
            </a:r>
            <a:r>
              <a:rPr lang="fr-CA" sz="2200" b="1" dirty="0">
                <a:solidFill>
                  <a:schemeClr val="tx1">
                    <a:lumMod val="85000"/>
                    <a:lumOff val="15000"/>
                  </a:schemeClr>
                </a:solidFill>
              </a:rPr>
              <a:t>lieu</a:t>
            </a:r>
            <a:r>
              <a:rPr lang="fr-CA" sz="2200" dirty="0">
                <a:solidFill>
                  <a:schemeClr val="tx1">
                    <a:lumMod val="85000"/>
                    <a:lumOff val="15000"/>
                  </a:schemeClr>
                </a:solidFill>
              </a:rPr>
              <a:t> que ceux où prennent place le conteur et le </a:t>
            </a:r>
            <a:r>
              <a:rPr lang="fr-CA" sz="2200" b="1" dirty="0">
                <a:solidFill>
                  <a:schemeClr val="tx1">
                    <a:lumMod val="85000"/>
                    <a:lumOff val="15000"/>
                  </a:schemeClr>
                </a:solidFill>
              </a:rPr>
              <a:t>destinataire</a:t>
            </a:r>
            <a:r>
              <a:rPr lang="fr-CA" sz="2200" dirty="0">
                <a:solidFill>
                  <a:schemeClr val="tx1">
                    <a:lumMod val="85000"/>
                    <a:lumOff val="15000"/>
                  </a:schemeClr>
                </a:solidFill>
              </a:rPr>
              <a:t> (la personne à qui s’adresse l’histoire). Le conte débute souvent par une formule comme la célèbre « </a:t>
            </a:r>
            <a:r>
              <a:rPr lang="fr-CA" sz="2200" b="1" dirty="0">
                <a:solidFill>
                  <a:schemeClr val="tx1">
                    <a:lumMod val="85000"/>
                    <a:lumOff val="15000"/>
                  </a:schemeClr>
                </a:solidFill>
              </a:rPr>
              <a:t>Il était une fois…</a:t>
            </a:r>
            <a:r>
              <a:rPr lang="fr-CA" sz="2200" dirty="0">
                <a:solidFill>
                  <a:schemeClr val="tx1">
                    <a:lumMod val="85000"/>
                    <a:lumOff val="15000"/>
                  </a:schemeClr>
                </a:solidFill>
              </a:rPr>
              <a:t> »</a:t>
            </a:r>
          </a:p>
        </p:txBody>
      </p:sp>
      <p:sp>
        <p:nvSpPr>
          <p:cNvPr id="50178" name="Rectangle 2">
            <a:extLst>
              <a:ext uri="{FF2B5EF4-FFF2-40B4-BE49-F238E27FC236}">
                <a16:creationId xmlns:a16="http://schemas.microsoft.com/office/drawing/2014/main" id="{243874A5-E1AE-4E29-948C-E8863921745C}"/>
              </a:ext>
            </a:extLst>
          </p:cNvPr>
          <p:cNvSpPr>
            <a:spLocks noGrp="1" noChangeArrowheads="1"/>
          </p:cNvSpPr>
          <p:nvPr>
            <p:ph type="title"/>
          </p:nvPr>
        </p:nvSpPr>
        <p:spPr>
          <a:xfrm>
            <a:off x="722300" y="482285"/>
            <a:ext cx="7915473" cy="1054100"/>
          </a:xfrm>
        </p:spPr>
        <p:txBody>
          <a:bodyPr rtlCol="0">
            <a:noAutofit/>
          </a:bodyPr>
          <a:lstStyle/>
          <a:p>
            <a:pPr eaLnBrk="1" fontAlgn="auto" hangingPunct="1">
              <a:spcAft>
                <a:spcPts val="0"/>
              </a:spcAft>
              <a:defRPr/>
            </a:pPr>
            <a:r>
              <a:rPr lang="fr-CA" dirty="0">
                <a:solidFill>
                  <a:schemeClr val="accent1"/>
                </a:solidFill>
              </a:rPr>
              <a:t>Caractéristiques du conte</a:t>
            </a:r>
          </a:p>
        </p:txBody>
      </p:sp>
      <p:pic>
        <p:nvPicPr>
          <p:cNvPr id="16388" name="Picture 10">
            <a:extLst>
              <a:ext uri="{FF2B5EF4-FFF2-40B4-BE49-F238E27FC236}">
                <a16:creationId xmlns:a16="http://schemas.microsoft.com/office/drawing/2014/main" id="{2C535A5A-55FB-4818-BACC-959008035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146" y="2509899"/>
            <a:ext cx="1292707" cy="1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 calcmode="lin" valueType="num">
                                      <p:cBhvr additive="base">
                                        <p:cTn id="13"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AA549C28-1CD8-4480-A2E1-27EDFD63EA01}"/>
              </a:ext>
            </a:extLst>
          </p:cNvPr>
          <p:cNvSpPr>
            <a:spLocks noGrp="1" noChangeArrowheads="1"/>
          </p:cNvSpPr>
          <p:nvPr>
            <p:ph idx="1"/>
          </p:nvPr>
        </p:nvSpPr>
        <p:spPr>
          <a:xfrm>
            <a:off x="1115616" y="2247900"/>
            <a:ext cx="7272808" cy="4040187"/>
          </a:xfrm>
        </p:spPr>
        <p:txBody>
          <a:bodyPr/>
          <a:lstStyle/>
          <a:p>
            <a:pPr eaLnBrk="1" hangingPunct="1">
              <a:defRPr/>
            </a:pPr>
            <a:r>
              <a:rPr lang="fr-CA" dirty="0"/>
              <a:t>Dans un conte, il y a souvent des </a:t>
            </a:r>
            <a:r>
              <a:rPr lang="fr-CA" b="1" dirty="0"/>
              <a:t>invraisemblances</a:t>
            </a:r>
            <a:r>
              <a:rPr lang="fr-CA" dirty="0"/>
              <a:t> de toutes sortes. </a:t>
            </a:r>
          </a:p>
          <a:p>
            <a:pPr eaLnBrk="1" hangingPunct="1">
              <a:defRPr/>
            </a:pPr>
            <a:r>
              <a:rPr lang="fr-CA" dirty="0"/>
              <a:t>Dans le conte, </a:t>
            </a:r>
            <a:r>
              <a:rPr lang="fr-CA" b="1" dirty="0"/>
              <a:t>tout est possible </a:t>
            </a:r>
            <a:r>
              <a:rPr lang="fr-CA" dirty="0"/>
              <a:t>: un personnage peut dormir cent ans, les objets peuvent être doués de pouvoirs, un animal peut parler, etc.</a:t>
            </a:r>
          </a:p>
          <a:p>
            <a:pPr eaLnBrk="1" hangingPunct="1">
              <a:defRPr/>
            </a:pPr>
            <a:r>
              <a:rPr lang="fr-CA" dirty="0"/>
              <a:t>C'est un genre </a:t>
            </a:r>
            <a:r>
              <a:rPr lang="fr-CA" b="1" dirty="0"/>
              <a:t>optimiste</a:t>
            </a:r>
            <a:r>
              <a:rPr lang="fr-CA" dirty="0"/>
              <a:t> : la plupart du temps, le conte finit bien. </a:t>
            </a:r>
          </a:p>
          <a:p>
            <a:pPr eaLnBrk="1" hangingPunct="1">
              <a:defRPr/>
            </a:pPr>
            <a:r>
              <a:rPr lang="fr-CA" dirty="0"/>
              <a:t>Il présente donc une </a:t>
            </a:r>
            <a:r>
              <a:rPr lang="fr-CA" b="1" dirty="0"/>
              <a:t>vision rassurante </a:t>
            </a:r>
            <a:r>
              <a:rPr lang="fr-CA" dirty="0"/>
              <a:t>du monde, d'où l'impression que le conte s'adresse aux enfants. </a:t>
            </a:r>
          </a:p>
          <a:p>
            <a:pPr eaLnBrk="1" hangingPunct="1">
              <a:defRPr/>
            </a:pPr>
            <a:endParaRPr lang="fr-CA" dirty="0"/>
          </a:p>
        </p:txBody>
      </p:sp>
      <p:pic>
        <p:nvPicPr>
          <p:cNvPr id="17412" name="Picture 6">
            <a:extLst>
              <a:ext uri="{FF2B5EF4-FFF2-40B4-BE49-F238E27FC236}">
                <a16:creationId xmlns:a16="http://schemas.microsoft.com/office/drawing/2014/main" id="{E0C75B46-D0D6-41E9-8667-E92CBF1C6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549" y="1278660"/>
            <a:ext cx="104775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5B4A99A-E87B-4554-9A66-BEEF686DE661}"/>
              </a:ext>
            </a:extLst>
          </p:cNvPr>
          <p:cNvSpPr txBox="1">
            <a:spLocks noChangeArrowheads="1"/>
          </p:cNvSpPr>
          <p:nvPr/>
        </p:nvSpPr>
        <p:spPr bwMode="auto">
          <a:xfrm>
            <a:off x="614263" y="404664"/>
            <a:ext cx="791547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fr-CA" dirty="0">
                <a:solidFill>
                  <a:schemeClr val="accent1"/>
                </a:solidFill>
              </a:rPr>
              <a:t>Caractéristiques du conte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a:extLst>
              <a:ext uri="{FF2B5EF4-FFF2-40B4-BE49-F238E27FC236}">
                <a16:creationId xmlns:a16="http://schemas.microsoft.com/office/drawing/2014/main" id="{03CCFC8D-9F7F-47EF-B02F-AE971A42A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2924944"/>
            <a:ext cx="14017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a:extLst>
              <a:ext uri="{FF2B5EF4-FFF2-40B4-BE49-F238E27FC236}">
                <a16:creationId xmlns:a16="http://schemas.microsoft.com/office/drawing/2014/main" id="{F0E0BEB3-C70B-43A4-A758-150EAA9E5744}"/>
              </a:ext>
            </a:extLst>
          </p:cNvPr>
          <p:cNvSpPr>
            <a:spLocks noGrp="1" noChangeArrowheads="1"/>
          </p:cNvSpPr>
          <p:nvPr>
            <p:ph idx="1"/>
          </p:nvPr>
        </p:nvSpPr>
        <p:spPr>
          <a:xfrm>
            <a:off x="1187624" y="2247900"/>
            <a:ext cx="6768926" cy="4421460"/>
          </a:xfrm>
        </p:spPr>
        <p:txBody>
          <a:bodyPr/>
          <a:lstStyle/>
          <a:p>
            <a:pPr eaLnBrk="1" hangingPunct="1">
              <a:defRPr/>
            </a:pPr>
            <a:r>
              <a:rPr lang="fr-CA" sz="2200" dirty="0"/>
              <a:t>Mais le conte est </a:t>
            </a:r>
            <a:r>
              <a:rPr lang="fr-CA" sz="2200" b="1" dirty="0"/>
              <a:t>souvent dur et violent </a:t>
            </a:r>
            <a:r>
              <a:rPr lang="fr-CA" sz="2200" dirty="0"/>
              <a:t>: il y a des meurtres (ex. l'Ogre qui mange les enfants, la sorcière qui empoisonne la princesse), des combats, des souffrances physiques et morales, etc. Il arrive même que le conte se termine mal (par exemple, </a:t>
            </a:r>
            <a:r>
              <a:rPr lang="fr-CA" sz="2200" i="1" dirty="0"/>
              <a:t>le Petit Chaperon rouge</a:t>
            </a:r>
            <a:r>
              <a:rPr lang="fr-CA" sz="2200" dirty="0"/>
              <a:t>).</a:t>
            </a:r>
          </a:p>
          <a:p>
            <a:pPr eaLnBrk="1" hangingPunct="1">
              <a:defRPr/>
            </a:pPr>
            <a:r>
              <a:rPr lang="fr-CA" altLang="en-US" sz="2000" dirty="0"/>
              <a:t>Le conte s'adresse aux membres de la communauté. Dans la plupart des sociétés, le conte est une </a:t>
            </a:r>
            <a:r>
              <a:rPr lang="fr-CA" altLang="en-US" sz="2000" b="1" dirty="0"/>
              <a:t>activité sociale </a:t>
            </a:r>
            <a:r>
              <a:rPr lang="fr-CA" altLang="en-US" sz="2000" dirty="0"/>
              <a:t>: on organise des veillées de contes, des compétitions de conteurs devant un public. C'est divertissant! </a:t>
            </a:r>
          </a:p>
          <a:p>
            <a:pPr eaLnBrk="1" hangingPunct="1">
              <a:defRPr/>
            </a:pPr>
            <a:r>
              <a:rPr lang="fr-CA" altLang="en-US" sz="2000" dirty="0"/>
              <a:t>Le conte populaire est un </a:t>
            </a:r>
            <a:r>
              <a:rPr lang="fr-CA" altLang="en-US" sz="2000" b="1" dirty="0"/>
              <a:t>récit oral </a:t>
            </a:r>
            <a:r>
              <a:rPr lang="fr-CA" altLang="en-US" sz="2000" dirty="0"/>
              <a:t>et beaucoup de contes n'existent que sous cette forme.</a:t>
            </a:r>
          </a:p>
          <a:p>
            <a:pPr eaLnBrk="1" hangingPunct="1">
              <a:defRPr/>
            </a:pPr>
            <a:endParaRPr lang="fr-CA" altLang="en-US" sz="2000" dirty="0"/>
          </a:p>
          <a:p>
            <a:pPr eaLnBrk="1" hangingPunct="1">
              <a:defRPr/>
            </a:pPr>
            <a:endParaRPr lang="fr-CA" sz="2200" dirty="0"/>
          </a:p>
        </p:txBody>
      </p:sp>
      <p:sp>
        <p:nvSpPr>
          <p:cNvPr id="6" name="Rectangle 2">
            <a:extLst>
              <a:ext uri="{FF2B5EF4-FFF2-40B4-BE49-F238E27FC236}">
                <a16:creationId xmlns:a16="http://schemas.microsoft.com/office/drawing/2014/main" id="{F276CC93-B284-4879-A82E-27E3D5C774E9}"/>
              </a:ext>
            </a:extLst>
          </p:cNvPr>
          <p:cNvSpPr txBox="1">
            <a:spLocks noChangeArrowheads="1"/>
          </p:cNvSpPr>
          <p:nvPr/>
        </p:nvSpPr>
        <p:spPr bwMode="auto">
          <a:xfrm>
            <a:off x="614263" y="404664"/>
            <a:ext cx="791547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fr-CA" dirty="0">
                <a:solidFill>
                  <a:schemeClr val="accent1"/>
                </a:solidFill>
              </a:rPr>
              <a:t>Caractéristiques du conte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86A483A4-717A-4995-B360-DAE59C4120B1}"/>
              </a:ext>
            </a:extLst>
          </p:cNvPr>
          <p:cNvSpPr>
            <a:spLocks noGrp="1" noChangeArrowheads="1"/>
          </p:cNvSpPr>
          <p:nvPr>
            <p:ph idx="1"/>
          </p:nvPr>
        </p:nvSpPr>
        <p:spPr>
          <a:xfrm>
            <a:off x="1187624" y="2247900"/>
            <a:ext cx="7257876" cy="3878263"/>
          </a:xfrm>
        </p:spPr>
        <p:txBody>
          <a:bodyPr/>
          <a:lstStyle/>
          <a:p>
            <a:pPr marL="609600" indent="-609600" eaLnBrk="1" hangingPunct="1"/>
            <a:r>
              <a:rPr lang="fr-CA" altLang="en-US" dirty="0"/>
              <a:t>Tout au long du récit, plusieurs </a:t>
            </a:r>
            <a:r>
              <a:rPr lang="fr-CA" altLang="en-US" b="1" dirty="0"/>
              <a:t>indices</a:t>
            </a:r>
            <a:r>
              <a:rPr lang="fr-CA" altLang="en-US" dirty="0"/>
              <a:t> donnent une idée de certaines </a:t>
            </a:r>
            <a:r>
              <a:rPr lang="fr-CA" altLang="en-US" b="1" dirty="0"/>
              <a:t>caractéristiques</a:t>
            </a:r>
            <a:r>
              <a:rPr lang="fr-CA" altLang="en-US" dirty="0"/>
              <a:t> des personnages. On peut décrire les personnages selon </a:t>
            </a:r>
            <a:r>
              <a:rPr lang="fr-CA" altLang="en-US" b="1" dirty="0"/>
              <a:t>trois</a:t>
            </a:r>
            <a:r>
              <a:rPr lang="fr-CA" altLang="en-US" dirty="0"/>
              <a:t> caractéristiques :</a:t>
            </a:r>
          </a:p>
          <a:p>
            <a:pPr marL="609600" indent="-609600" eaLnBrk="1" hangingPunct="1">
              <a:buFont typeface="Wingdings" panose="05000000000000000000" pitchFamily="2" charset="2"/>
              <a:buNone/>
            </a:pPr>
            <a:endParaRPr lang="fr-CA" altLang="en-US" dirty="0"/>
          </a:p>
          <a:p>
            <a:pPr marL="1020763" lvl="1" indent="-609600" eaLnBrk="1" hangingPunct="1">
              <a:buFont typeface="Wingdings" panose="05000000000000000000" pitchFamily="2" charset="2"/>
              <a:buAutoNum type="arabicPeriod"/>
            </a:pPr>
            <a:r>
              <a:rPr lang="fr-CA" altLang="en-US" dirty="0"/>
              <a:t>Les caractéristiques </a:t>
            </a:r>
            <a:r>
              <a:rPr lang="fr-CA" altLang="en-US" b="1" dirty="0"/>
              <a:t>physiques</a:t>
            </a:r>
          </a:p>
          <a:p>
            <a:pPr marL="1020763" lvl="1" indent="-609600" eaLnBrk="1" hangingPunct="1">
              <a:buFont typeface="Wingdings" panose="05000000000000000000" pitchFamily="2" charset="2"/>
              <a:buAutoNum type="arabicPeriod"/>
            </a:pPr>
            <a:r>
              <a:rPr lang="fr-CA" altLang="en-US" dirty="0"/>
              <a:t>Les caractéristiques </a:t>
            </a:r>
            <a:r>
              <a:rPr lang="fr-CA" altLang="en-US" b="1" dirty="0"/>
              <a:t>psychologiques</a:t>
            </a:r>
          </a:p>
          <a:p>
            <a:pPr marL="1020763" lvl="1" indent="-609600" eaLnBrk="1" hangingPunct="1">
              <a:buFont typeface="Wingdings" panose="05000000000000000000" pitchFamily="2" charset="2"/>
              <a:buAutoNum type="arabicPeriod"/>
            </a:pPr>
            <a:r>
              <a:rPr lang="fr-CA" altLang="en-US" dirty="0"/>
              <a:t>Les caractéristiques </a:t>
            </a:r>
            <a:r>
              <a:rPr lang="fr-CA" altLang="en-US" b="1" dirty="0"/>
              <a:t>sociales</a:t>
            </a:r>
          </a:p>
          <a:p>
            <a:pPr marL="609600" indent="-609600" eaLnBrk="1" hangingPunct="1">
              <a:buFont typeface="Wingdings" panose="05000000000000000000" pitchFamily="2" charset="2"/>
              <a:buNone/>
            </a:pPr>
            <a:endParaRPr lang="fr-CA" altLang="en-US" dirty="0"/>
          </a:p>
          <a:p>
            <a:pPr marL="609600" indent="-609600" eaLnBrk="1" hangingPunct="1">
              <a:buFont typeface="Wingdings" panose="05000000000000000000" pitchFamily="2" charset="2"/>
              <a:buNone/>
            </a:pPr>
            <a:endParaRPr lang="fr-CA" altLang="en-US" dirty="0"/>
          </a:p>
          <a:p>
            <a:pPr marL="609600" indent="-609600" eaLnBrk="1" hangingPunct="1">
              <a:buFont typeface="Wingdings" panose="05000000000000000000" pitchFamily="2" charset="2"/>
              <a:buNone/>
            </a:pPr>
            <a:endParaRPr lang="fr-CA" altLang="en-US" dirty="0"/>
          </a:p>
        </p:txBody>
      </p:sp>
      <p:sp>
        <p:nvSpPr>
          <p:cNvPr id="54274" name="Rectangle 2">
            <a:extLst>
              <a:ext uri="{FF2B5EF4-FFF2-40B4-BE49-F238E27FC236}">
                <a16:creationId xmlns:a16="http://schemas.microsoft.com/office/drawing/2014/main" id="{39C38F70-8C81-49D5-B721-F7389FFB538C}"/>
              </a:ext>
            </a:extLst>
          </p:cNvPr>
          <p:cNvSpPr>
            <a:spLocks noGrp="1" noChangeArrowheads="1"/>
          </p:cNvSpPr>
          <p:nvPr>
            <p:ph type="title"/>
          </p:nvPr>
        </p:nvSpPr>
        <p:spPr/>
        <p:txBody>
          <a:bodyPr rtlCol="0">
            <a:noAutofit/>
          </a:bodyPr>
          <a:lstStyle/>
          <a:p>
            <a:pPr eaLnBrk="1" fontAlgn="auto" hangingPunct="1">
              <a:spcAft>
                <a:spcPts val="0"/>
              </a:spcAft>
              <a:defRPr/>
            </a:pPr>
            <a:r>
              <a:rPr lang="fr-CA" dirty="0">
                <a:solidFill>
                  <a:schemeClr val="accent1"/>
                </a:solidFill>
              </a:rPr>
              <a:t>Les personnages</a:t>
            </a:r>
          </a:p>
        </p:txBody>
      </p:sp>
      <p:pic>
        <p:nvPicPr>
          <p:cNvPr id="20484" name="Picture 5">
            <a:extLst>
              <a:ext uri="{FF2B5EF4-FFF2-40B4-BE49-F238E27FC236}">
                <a16:creationId xmlns:a16="http://schemas.microsoft.com/office/drawing/2014/main" id="{552A62EA-C9ED-423B-B3A4-7E91E5A33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3933056"/>
            <a:ext cx="16637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Effect transition="in" filter="barn(inVertical)">
                                      <p:cBhvr>
                                        <p:cTn id="13" dur="500"/>
                                        <p:tgtEl>
                                          <p:spTgt spid="5427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4275">
                                            <p:txEl>
                                              <p:pRg st="3" end="3"/>
                                            </p:txEl>
                                          </p:spTgt>
                                        </p:tgtEl>
                                        <p:attrNameLst>
                                          <p:attrName>style.visibility</p:attrName>
                                        </p:attrNameLst>
                                      </p:cBhvr>
                                      <p:to>
                                        <p:strVal val="visible"/>
                                      </p:to>
                                    </p:set>
                                    <p:animEffect transition="in" filter="barn(inVertical)">
                                      <p:cBhvr>
                                        <p:cTn id="18" dur="500"/>
                                        <p:tgtEl>
                                          <p:spTgt spid="542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animEffect transition="in" filter="barn(inVertical)">
                                      <p:cBhvr>
                                        <p:cTn id="23"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FBFA08B3-3D56-4C53-ACD7-81B4FA5F7304}"/>
              </a:ext>
            </a:extLst>
          </p:cNvPr>
          <p:cNvSpPr>
            <a:spLocks noGrp="1" noChangeArrowheads="1"/>
          </p:cNvSpPr>
          <p:nvPr>
            <p:ph idx="1"/>
          </p:nvPr>
        </p:nvSpPr>
        <p:spPr/>
        <p:txBody>
          <a:bodyPr/>
          <a:lstStyle/>
          <a:p>
            <a:pPr algn="just" eaLnBrk="1" hangingPunct="1"/>
            <a:r>
              <a:rPr lang="fr-CA" altLang="en-US" dirty="0"/>
              <a:t> C’est </a:t>
            </a:r>
            <a:r>
              <a:rPr lang="fr-CA" altLang="en-US" u="sng" dirty="0"/>
              <a:t>l’apparence des personnages</a:t>
            </a:r>
            <a:r>
              <a:rPr lang="fr-CA" altLang="en-US" dirty="0"/>
              <a:t> : leur taille, la longueur et la couleur des cheveux, leur regard, les vêtements, caractéristiques particulières, etc.</a:t>
            </a:r>
          </a:p>
          <a:p>
            <a:pPr eaLnBrk="1" hangingPunct="1"/>
            <a:endParaRPr lang="fr-CA" altLang="en-US" dirty="0"/>
          </a:p>
          <a:p>
            <a:pPr eaLnBrk="1" hangingPunct="1"/>
            <a:endParaRPr lang="fr-CA" altLang="en-US" dirty="0"/>
          </a:p>
        </p:txBody>
      </p:sp>
      <p:sp>
        <p:nvSpPr>
          <p:cNvPr id="19459" name="Rectangle 2">
            <a:extLst>
              <a:ext uri="{FF2B5EF4-FFF2-40B4-BE49-F238E27FC236}">
                <a16:creationId xmlns:a16="http://schemas.microsoft.com/office/drawing/2014/main" id="{A7A95018-0930-449E-B071-0368192023C6}"/>
              </a:ext>
            </a:extLst>
          </p:cNvPr>
          <p:cNvSpPr>
            <a:spLocks noGrp="1" noChangeArrowheads="1"/>
          </p:cNvSpPr>
          <p:nvPr>
            <p:ph type="title"/>
          </p:nvPr>
        </p:nvSpPr>
        <p:spPr/>
        <p:txBody>
          <a:bodyPr/>
          <a:lstStyle/>
          <a:p>
            <a:pPr eaLnBrk="1" hangingPunct="1">
              <a:buFont typeface="Wingdings" panose="05000000000000000000" pitchFamily="2" charset="2"/>
              <a:buNone/>
            </a:pPr>
            <a:r>
              <a:rPr lang="fr-CA" altLang="en-US" sz="4000" b="1" dirty="0">
                <a:solidFill>
                  <a:schemeClr val="accent1"/>
                </a:solidFill>
              </a:rPr>
              <a:t>Les caractéristiques physiques</a:t>
            </a:r>
          </a:p>
        </p:txBody>
      </p:sp>
      <p:pic>
        <p:nvPicPr>
          <p:cNvPr id="6" name="Image 5" descr="Une image contenant dessin&#10;&#10;Description générée automatiquement">
            <a:extLst>
              <a:ext uri="{FF2B5EF4-FFF2-40B4-BE49-F238E27FC236}">
                <a16:creationId xmlns:a16="http://schemas.microsoft.com/office/drawing/2014/main" id="{408E47CE-5180-4222-9ADB-4ADA7F1C213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632" b="96126" l="60000" r="97091">
                        <a14:foregroundMark x1="67273" y1="7264" x2="67273" y2="7264"/>
                        <a14:foregroundMark x1="69636" y1="4116" x2="69636" y2="4116"/>
                        <a14:foregroundMark x1="97091" y1="17191" x2="97091" y2="17191"/>
                        <a14:foregroundMark x1="60909" y1="17918" x2="60909" y2="17918"/>
                        <a14:foregroundMark x1="67455" y1="92252" x2="67455" y2="92252"/>
                        <a14:foregroundMark x1="94000" y1="93220" x2="94000" y2="93220"/>
                        <a14:foregroundMark x1="64364" y1="94915" x2="64364" y2="94915"/>
                        <a14:foregroundMark x1="95091" y1="96126" x2="95091" y2="96126"/>
                        <a14:foregroundMark x1="60000" y1="96126" x2="60000" y2="96126"/>
                        <a14:backgroundMark x1="62364" y1="6538" x2="62364" y2="6538"/>
                        <a14:backgroundMark x1="79455" y1="5085" x2="79455" y2="5085"/>
                        <a14:backgroundMark x1="75455" y1="10896" x2="75455" y2="10896"/>
                        <a14:backgroundMark x1="89818" y1="48668" x2="89818" y2="4866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57483"/>
          <a:stretch/>
        </p:blipFill>
        <p:spPr>
          <a:xfrm>
            <a:off x="6372200" y="3489576"/>
            <a:ext cx="1728192" cy="3052190"/>
          </a:xfrm>
          <a:prstGeom prst="rect">
            <a:avLst/>
          </a:prstGeom>
        </p:spPr>
      </p:pic>
      <p:pic>
        <p:nvPicPr>
          <p:cNvPr id="9" name="Image 8">
            <a:extLst>
              <a:ext uri="{FF2B5EF4-FFF2-40B4-BE49-F238E27FC236}">
                <a16:creationId xmlns:a16="http://schemas.microsoft.com/office/drawing/2014/main" id="{95832594-9C23-4CD9-904D-824C9250020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090717" y="3789040"/>
            <a:ext cx="3280764" cy="2752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vre relié">
  <a:themeElements>
    <a:clrScheme name="Personnalisé 4">
      <a:dk1>
        <a:sysClr val="windowText" lastClr="000000"/>
      </a:dk1>
      <a:lt1>
        <a:sysClr val="window" lastClr="FFFFFF"/>
      </a:lt1>
      <a:dk2>
        <a:srgbClr val="4E3B30"/>
      </a:dk2>
      <a:lt2>
        <a:srgbClr val="FBEEC9"/>
      </a:lt2>
      <a:accent1>
        <a:srgbClr val="811717"/>
      </a:accent1>
      <a:accent2>
        <a:srgbClr val="A5644E"/>
      </a:accent2>
      <a:accent3>
        <a:srgbClr val="B58B80"/>
      </a:accent3>
      <a:accent4>
        <a:srgbClr val="C3986D"/>
      </a:accent4>
      <a:accent5>
        <a:srgbClr val="A19574"/>
      </a:accent5>
      <a:accent6>
        <a:srgbClr val="C17529"/>
      </a:accent6>
      <a:hlink>
        <a:srgbClr val="AD1F1F"/>
      </a:hlink>
      <a:folHlink>
        <a:srgbClr val="560F0F"/>
      </a:folHlink>
    </a:clrScheme>
    <a:fontScheme name="Livre reli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ivre reli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4">
    <a:dk1>
      <a:sysClr val="windowText" lastClr="000000"/>
    </a:dk1>
    <a:lt1>
      <a:sysClr val="window" lastClr="FFFFFF"/>
    </a:lt1>
    <a:dk2>
      <a:srgbClr val="4E3B30"/>
    </a:dk2>
    <a:lt2>
      <a:srgbClr val="FBEEC9"/>
    </a:lt2>
    <a:accent1>
      <a:srgbClr val="811717"/>
    </a:accent1>
    <a:accent2>
      <a:srgbClr val="A5644E"/>
    </a:accent2>
    <a:accent3>
      <a:srgbClr val="B58B80"/>
    </a:accent3>
    <a:accent4>
      <a:srgbClr val="C3986D"/>
    </a:accent4>
    <a:accent5>
      <a:srgbClr val="A19574"/>
    </a:accent5>
    <a:accent6>
      <a:srgbClr val="C17529"/>
    </a:accent6>
    <a:hlink>
      <a:srgbClr val="AD1F1F"/>
    </a:hlink>
    <a:folHlink>
      <a:srgbClr val="560F0F"/>
    </a:folHlink>
  </a:clrScheme>
</a:themeOverride>
</file>

<file path=docProps/app.xml><?xml version="1.0" encoding="utf-8"?>
<Properties xmlns="http://schemas.openxmlformats.org/officeDocument/2006/extended-properties" xmlns:vt="http://schemas.openxmlformats.org/officeDocument/2006/docPropsVTypes">
  <TotalTime>1051</TotalTime>
  <Words>698</Words>
  <Application>Microsoft Office PowerPoint</Application>
  <PresentationFormat>Affichage à l'écran (4:3)</PresentationFormat>
  <Paragraphs>85</Paragraphs>
  <Slides>22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Book Antiqua</vt:lpstr>
      <vt:lpstr>Wingdings</vt:lpstr>
      <vt:lpstr>Calibri</vt:lpstr>
      <vt:lpstr>Livre relié</vt:lpstr>
      <vt:lpstr>Il était une fois…</vt:lpstr>
      <vt:lpstr>Le conte</vt:lpstr>
      <vt:lpstr>Les définitions du conte</vt:lpstr>
      <vt:lpstr>Connaissez-vous des contes ?</vt:lpstr>
      <vt:lpstr>Caractéristiques du conte</vt:lpstr>
      <vt:lpstr>Présentation PowerPoint</vt:lpstr>
      <vt:lpstr>Présentation PowerPoint</vt:lpstr>
      <vt:lpstr>Les personnages</vt:lpstr>
      <vt:lpstr>Les caractéristiques physiques</vt:lpstr>
      <vt:lpstr>Les caractéristiques psychologiques (ou morales)</vt:lpstr>
      <vt:lpstr>Les caractéristiques sociales</vt:lpstr>
      <vt:lpstr>Les lieux</vt:lpstr>
      <vt:lpstr> Les objets </vt:lpstr>
      <vt:lpstr>L’époque</vt:lpstr>
      <vt:lpstr>La structure du conte</vt:lpstr>
      <vt:lpstr>La situation initiale</vt:lpstr>
      <vt:lpstr>L’élément perturbateur (ou élément déclencheur)</vt:lpstr>
      <vt:lpstr>Les péripéties  (l’action ou les aventures)</vt:lpstr>
      <vt:lpstr>Le dénouement</vt:lpstr>
      <vt:lpstr>La situation finale </vt:lpstr>
      <vt:lpstr>La recette pour écrire un conte</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était une fois…</dc:title>
  <dc:creator>Martin Frédérick</dc:creator>
  <cp:lastModifiedBy>Martin Frédérick</cp:lastModifiedBy>
  <cp:revision>20</cp:revision>
  <dcterms:created xsi:type="dcterms:W3CDTF">2020-04-30T22:26:50Z</dcterms:created>
  <dcterms:modified xsi:type="dcterms:W3CDTF">2020-05-01T15:59:09Z</dcterms:modified>
</cp:coreProperties>
</file>