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86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36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28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9329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1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10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80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15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92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301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59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66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848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65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B597F7-EBDD-41A8-A5D1-45512F6773BF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670DD5-3768-4A8C-8115-42B01F7827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19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ifrHogDujX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personne, herbe, homme, assis&#10;&#10;Description générée automatiquement">
            <a:extLst>
              <a:ext uri="{FF2B5EF4-FFF2-40B4-BE49-F238E27FC236}">
                <a16:creationId xmlns:a16="http://schemas.microsoft.com/office/drawing/2014/main" id="{25FADCC5-98C8-44AB-9610-54E3746EA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2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3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33" name="Donut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Donut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Donut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Donut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E6A9C5D-3C40-4ACF-BA99-3316FFBA5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884" y="1679515"/>
            <a:ext cx="7066066" cy="1707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5300" b="1" dirty="0"/>
              <a:t>Les régions climatiques du Canada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7F9CA6-4F9E-41D1-BA10-E7058513B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410633"/>
            <a:ext cx="6815669" cy="522514"/>
          </a:xfrm>
        </p:spPr>
        <p:txBody>
          <a:bodyPr>
            <a:normAutofit/>
          </a:bodyPr>
          <a:lstStyle/>
          <a:p>
            <a:r>
              <a:rPr lang="fr-CA" sz="2400" dirty="0"/>
              <a:t>La géographie physique du Canada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3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EAA830-DB34-44B8-A63A-3B2C345D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CA" b="1" dirty="0"/>
              <a:t>La région de l’Atlantique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070CD4E8-5A55-44AD-A6EB-DD6379BDC7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3D355F-0834-4174-8F32-B87790F8E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740" y="2556932"/>
            <a:ext cx="4044759" cy="3318936"/>
          </a:xfrm>
        </p:spPr>
        <p:txBody>
          <a:bodyPr>
            <a:normAutofit/>
          </a:bodyPr>
          <a:lstStyle/>
          <a:p>
            <a:r>
              <a:rPr lang="en-US" sz="2800" dirty="0" err="1"/>
              <a:t>Précipitations</a:t>
            </a:r>
            <a:r>
              <a:rPr lang="en-US" sz="2800" dirty="0"/>
              <a:t> </a:t>
            </a:r>
            <a:r>
              <a:rPr lang="en-US" sz="2800" dirty="0" err="1"/>
              <a:t>abondantes</a:t>
            </a:r>
            <a:endParaRPr lang="en-US" sz="2800" dirty="0"/>
          </a:p>
          <a:p>
            <a:r>
              <a:rPr lang="en-US" sz="2800" dirty="0"/>
              <a:t>Hivers frais</a:t>
            </a:r>
          </a:p>
          <a:p>
            <a:r>
              <a:rPr lang="en-US" sz="2800" dirty="0" err="1"/>
              <a:t>Été</a:t>
            </a:r>
            <a:r>
              <a:rPr lang="en-US" sz="2800" dirty="0"/>
              <a:t> </a:t>
            </a:r>
            <a:r>
              <a:rPr lang="en-US" sz="2800" dirty="0" err="1"/>
              <a:t>chauds</a:t>
            </a:r>
            <a:endParaRPr lang="en-US" sz="2800" dirty="0"/>
          </a:p>
          <a:p>
            <a:r>
              <a:rPr lang="en-US" sz="2800" dirty="0" err="1"/>
              <a:t>Forêts</a:t>
            </a:r>
            <a:r>
              <a:rPr lang="en-US" sz="2800" dirty="0"/>
              <a:t> </a:t>
            </a:r>
            <a:r>
              <a:rPr lang="en-US" sz="2800" dirty="0" err="1"/>
              <a:t>mixtes</a:t>
            </a:r>
            <a:r>
              <a:rPr lang="en-US" sz="2800" dirty="0"/>
              <a:t> et </a:t>
            </a:r>
            <a:r>
              <a:rPr lang="en-US" sz="2800" dirty="0" err="1"/>
              <a:t>forêts</a:t>
            </a:r>
            <a:r>
              <a:rPr lang="en-US" sz="2800" dirty="0"/>
              <a:t> </a:t>
            </a:r>
            <a:r>
              <a:rPr lang="en-US" sz="2800" dirty="0" err="1"/>
              <a:t>boréales</a:t>
            </a:r>
            <a:endParaRPr lang="en-US" sz="2800" dirty="0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8F1834C-CCBC-4BB1-A8FC-5E827B45AD8F}"/>
              </a:ext>
            </a:extLst>
          </p:cNvPr>
          <p:cNvSpPr/>
          <p:nvPr/>
        </p:nvSpPr>
        <p:spPr>
          <a:xfrm>
            <a:off x="5866852" y="3416300"/>
            <a:ext cx="864148" cy="1125000"/>
          </a:xfrm>
          <a:custGeom>
            <a:avLst/>
            <a:gdLst>
              <a:gd name="connsiteX0" fmla="*/ 548 w 864148"/>
              <a:gd name="connsiteY0" fmla="*/ 901700 h 1125000"/>
              <a:gd name="connsiteX1" fmla="*/ 13248 w 864148"/>
              <a:gd name="connsiteY1" fmla="*/ 869950 h 1125000"/>
              <a:gd name="connsiteX2" fmla="*/ 32298 w 864148"/>
              <a:gd name="connsiteY2" fmla="*/ 819150 h 1125000"/>
              <a:gd name="connsiteX3" fmla="*/ 57698 w 864148"/>
              <a:gd name="connsiteY3" fmla="*/ 781050 h 1125000"/>
              <a:gd name="connsiteX4" fmla="*/ 76748 w 864148"/>
              <a:gd name="connsiteY4" fmla="*/ 768350 h 1125000"/>
              <a:gd name="connsiteX5" fmla="*/ 95798 w 864148"/>
              <a:gd name="connsiteY5" fmla="*/ 762000 h 1125000"/>
              <a:gd name="connsiteX6" fmla="*/ 133898 w 864148"/>
              <a:gd name="connsiteY6" fmla="*/ 736600 h 1125000"/>
              <a:gd name="connsiteX7" fmla="*/ 152948 w 864148"/>
              <a:gd name="connsiteY7" fmla="*/ 723900 h 1125000"/>
              <a:gd name="connsiteX8" fmla="*/ 184698 w 864148"/>
              <a:gd name="connsiteY8" fmla="*/ 717550 h 1125000"/>
              <a:gd name="connsiteX9" fmla="*/ 203748 w 864148"/>
              <a:gd name="connsiteY9" fmla="*/ 704850 h 1125000"/>
              <a:gd name="connsiteX10" fmla="*/ 222798 w 864148"/>
              <a:gd name="connsiteY10" fmla="*/ 685800 h 1125000"/>
              <a:gd name="connsiteX11" fmla="*/ 248198 w 864148"/>
              <a:gd name="connsiteY11" fmla="*/ 673100 h 1125000"/>
              <a:gd name="connsiteX12" fmla="*/ 267248 w 864148"/>
              <a:gd name="connsiteY12" fmla="*/ 603250 h 1125000"/>
              <a:gd name="connsiteX13" fmla="*/ 273598 w 864148"/>
              <a:gd name="connsiteY13" fmla="*/ 514350 h 1125000"/>
              <a:gd name="connsiteX14" fmla="*/ 279948 w 864148"/>
              <a:gd name="connsiteY14" fmla="*/ 488950 h 1125000"/>
              <a:gd name="connsiteX15" fmla="*/ 292648 w 864148"/>
              <a:gd name="connsiteY15" fmla="*/ 419100 h 1125000"/>
              <a:gd name="connsiteX16" fmla="*/ 286298 w 864148"/>
              <a:gd name="connsiteY16" fmla="*/ 342900 h 1125000"/>
              <a:gd name="connsiteX17" fmla="*/ 279948 w 864148"/>
              <a:gd name="connsiteY17" fmla="*/ 298450 h 1125000"/>
              <a:gd name="connsiteX18" fmla="*/ 286298 w 864148"/>
              <a:gd name="connsiteY18" fmla="*/ 44450 h 1125000"/>
              <a:gd name="connsiteX19" fmla="*/ 318048 w 864148"/>
              <a:gd name="connsiteY19" fmla="*/ 0 h 1125000"/>
              <a:gd name="connsiteX20" fmla="*/ 387898 w 864148"/>
              <a:gd name="connsiteY20" fmla="*/ 19050 h 1125000"/>
              <a:gd name="connsiteX21" fmla="*/ 413298 w 864148"/>
              <a:gd name="connsiteY21" fmla="*/ 57150 h 1125000"/>
              <a:gd name="connsiteX22" fmla="*/ 425998 w 864148"/>
              <a:gd name="connsiteY22" fmla="*/ 76200 h 1125000"/>
              <a:gd name="connsiteX23" fmla="*/ 438698 w 864148"/>
              <a:gd name="connsiteY23" fmla="*/ 101600 h 1125000"/>
              <a:gd name="connsiteX24" fmla="*/ 457748 w 864148"/>
              <a:gd name="connsiteY24" fmla="*/ 114300 h 1125000"/>
              <a:gd name="connsiteX25" fmla="*/ 495848 w 864148"/>
              <a:gd name="connsiteY25" fmla="*/ 139700 h 1125000"/>
              <a:gd name="connsiteX26" fmla="*/ 552998 w 864148"/>
              <a:gd name="connsiteY26" fmla="*/ 127000 h 1125000"/>
              <a:gd name="connsiteX27" fmla="*/ 572048 w 864148"/>
              <a:gd name="connsiteY27" fmla="*/ 114300 h 1125000"/>
              <a:gd name="connsiteX28" fmla="*/ 591098 w 864148"/>
              <a:gd name="connsiteY28" fmla="*/ 107950 h 1125000"/>
              <a:gd name="connsiteX29" fmla="*/ 610148 w 864148"/>
              <a:gd name="connsiteY29" fmla="*/ 95250 h 1125000"/>
              <a:gd name="connsiteX30" fmla="*/ 648248 w 864148"/>
              <a:gd name="connsiteY30" fmla="*/ 82550 h 1125000"/>
              <a:gd name="connsiteX31" fmla="*/ 667298 w 864148"/>
              <a:gd name="connsiteY31" fmla="*/ 76200 h 1125000"/>
              <a:gd name="connsiteX32" fmla="*/ 730798 w 864148"/>
              <a:gd name="connsiteY32" fmla="*/ 82550 h 1125000"/>
              <a:gd name="connsiteX33" fmla="*/ 756198 w 864148"/>
              <a:gd name="connsiteY33" fmla="*/ 95250 h 1125000"/>
              <a:gd name="connsiteX34" fmla="*/ 775248 w 864148"/>
              <a:gd name="connsiteY34" fmla="*/ 101600 h 1125000"/>
              <a:gd name="connsiteX35" fmla="*/ 813348 w 864148"/>
              <a:gd name="connsiteY35" fmla="*/ 120650 h 1125000"/>
              <a:gd name="connsiteX36" fmla="*/ 832398 w 864148"/>
              <a:gd name="connsiteY36" fmla="*/ 139700 h 1125000"/>
              <a:gd name="connsiteX37" fmla="*/ 851448 w 864148"/>
              <a:gd name="connsiteY37" fmla="*/ 152400 h 1125000"/>
              <a:gd name="connsiteX38" fmla="*/ 864148 w 864148"/>
              <a:gd name="connsiteY38" fmla="*/ 190500 h 1125000"/>
              <a:gd name="connsiteX39" fmla="*/ 857798 w 864148"/>
              <a:gd name="connsiteY39" fmla="*/ 247650 h 1125000"/>
              <a:gd name="connsiteX40" fmla="*/ 851448 w 864148"/>
              <a:gd name="connsiteY40" fmla="*/ 266700 h 1125000"/>
              <a:gd name="connsiteX41" fmla="*/ 838748 w 864148"/>
              <a:gd name="connsiteY41" fmla="*/ 317500 h 1125000"/>
              <a:gd name="connsiteX42" fmla="*/ 819698 w 864148"/>
              <a:gd name="connsiteY42" fmla="*/ 355600 h 1125000"/>
              <a:gd name="connsiteX43" fmla="*/ 762548 w 864148"/>
              <a:gd name="connsiteY43" fmla="*/ 387350 h 1125000"/>
              <a:gd name="connsiteX44" fmla="*/ 686348 w 864148"/>
              <a:gd name="connsiteY44" fmla="*/ 425450 h 1125000"/>
              <a:gd name="connsiteX45" fmla="*/ 667298 w 864148"/>
              <a:gd name="connsiteY45" fmla="*/ 431800 h 1125000"/>
              <a:gd name="connsiteX46" fmla="*/ 648248 w 864148"/>
              <a:gd name="connsiteY46" fmla="*/ 438150 h 1125000"/>
              <a:gd name="connsiteX47" fmla="*/ 603798 w 864148"/>
              <a:gd name="connsiteY47" fmla="*/ 450850 h 1125000"/>
              <a:gd name="connsiteX48" fmla="*/ 578398 w 864148"/>
              <a:gd name="connsiteY48" fmla="*/ 463550 h 1125000"/>
              <a:gd name="connsiteX49" fmla="*/ 540298 w 864148"/>
              <a:gd name="connsiteY49" fmla="*/ 488950 h 1125000"/>
              <a:gd name="connsiteX50" fmla="*/ 540298 w 864148"/>
              <a:gd name="connsiteY50" fmla="*/ 635000 h 1125000"/>
              <a:gd name="connsiteX51" fmla="*/ 521248 w 864148"/>
              <a:gd name="connsiteY51" fmla="*/ 819150 h 1125000"/>
              <a:gd name="connsiteX52" fmla="*/ 495848 w 864148"/>
              <a:gd name="connsiteY52" fmla="*/ 876300 h 1125000"/>
              <a:gd name="connsiteX53" fmla="*/ 476798 w 864148"/>
              <a:gd name="connsiteY53" fmla="*/ 927100 h 1125000"/>
              <a:gd name="connsiteX54" fmla="*/ 464098 w 864148"/>
              <a:gd name="connsiteY54" fmla="*/ 971550 h 1125000"/>
              <a:gd name="connsiteX55" fmla="*/ 432348 w 864148"/>
              <a:gd name="connsiteY55" fmla="*/ 1009650 h 1125000"/>
              <a:gd name="connsiteX56" fmla="*/ 394248 w 864148"/>
              <a:gd name="connsiteY56" fmla="*/ 1054100 h 1125000"/>
              <a:gd name="connsiteX57" fmla="*/ 375198 w 864148"/>
              <a:gd name="connsiteY57" fmla="*/ 1060450 h 1125000"/>
              <a:gd name="connsiteX58" fmla="*/ 356148 w 864148"/>
              <a:gd name="connsiteY58" fmla="*/ 1079500 h 1125000"/>
              <a:gd name="connsiteX59" fmla="*/ 343448 w 864148"/>
              <a:gd name="connsiteY59" fmla="*/ 1098550 h 1125000"/>
              <a:gd name="connsiteX60" fmla="*/ 324398 w 864148"/>
              <a:gd name="connsiteY60" fmla="*/ 1104900 h 1125000"/>
              <a:gd name="connsiteX61" fmla="*/ 298998 w 864148"/>
              <a:gd name="connsiteY61" fmla="*/ 1123950 h 1125000"/>
              <a:gd name="connsiteX62" fmla="*/ 222798 w 864148"/>
              <a:gd name="connsiteY62" fmla="*/ 1117600 h 1125000"/>
              <a:gd name="connsiteX63" fmla="*/ 203748 w 864148"/>
              <a:gd name="connsiteY63" fmla="*/ 1104900 h 1125000"/>
              <a:gd name="connsiteX64" fmla="*/ 178348 w 864148"/>
              <a:gd name="connsiteY64" fmla="*/ 1098550 h 1125000"/>
              <a:gd name="connsiteX65" fmla="*/ 152948 w 864148"/>
              <a:gd name="connsiteY65" fmla="*/ 1060450 h 1125000"/>
              <a:gd name="connsiteX66" fmla="*/ 127548 w 864148"/>
              <a:gd name="connsiteY66" fmla="*/ 1022350 h 1125000"/>
              <a:gd name="connsiteX67" fmla="*/ 108498 w 864148"/>
              <a:gd name="connsiteY67" fmla="*/ 1016000 h 1125000"/>
              <a:gd name="connsiteX68" fmla="*/ 44998 w 864148"/>
              <a:gd name="connsiteY68" fmla="*/ 1003300 h 1125000"/>
              <a:gd name="connsiteX69" fmla="*/ 25948 w 864148"/>
              <a:gd name="connsiteY69" fmla="*/ 990600 h 1125000"/>
              <a:gd name="connsiteX70" fmla="*/ 19598 w 864148"/>
              <a:gd name="connsiteY70" fmla="*/ 971550 h 1125000"/>
              <a:gd name="connsiteX71" fmla="*/ 6898 w 864148"/>
              <a:gd name="connsiteY71" fmla="*/ 952500 h 1125000"/>
              <a:gd name="connsiteX72" fmla="*/ 548 w 864148"/>
              <a:gd name="connsiteY72" fmla="*/ 901700 h 112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64148" h="1125000">
                <a:moveTo>
                  <a:pt x="548" y="901700"/>
                </a:moveTo>
                <a:cubicBezTo>
                  <a:pt x="1606" y="887942"/>
                  <a:pt x="9643" y="880764"/>
                  <a:pt x="13248" y="869950"/>
                </a:cubicBezTo>
                <a:cubicBezTo>
                  <a:pt x="24551" y="836040"/>
                  <a:pt x="12812" y="851626"/>
                  <a:pt x="32298" y="819150"/>
                </a:cubicBezTo>
                <a:cubicBezTo>
                  <a:pt x="40151" y="806062"/>
                  <a:pt x="44998" y="789517"/>
                  <a:pt x="57698" y="781050"/>
                </a:cubicBezTo>
                <a:cubicBezTo>
                  <a:pt x="64048" y="776817"/>
                  <a:pt x="69922" y="771763"/>
                  <a:pt x="76748" y="768350"/>
                </a:cubicBezTo>
                <a:cubicBezTo>
                  <a:pt x="82735" y="765357"/>
                  <a:pt x="89947" y="765251"/>
                  <a:pt x="95798" y="762000"/>
                </a:cubicBezTo>
                <a:cubicBezTo>
                  <a:pt x="109141" y="754587"/>
                  <a:pt x="121198" y="745067"/>
                  <a:pt x="133898" y="736600"/>
                </a:cubicBezTo>
                <a:cubicBezTo>
                  <a:pt x="140248" y="732367"/>
                  <a:pt x="145464" y="725397"/>
                  <a:pt x="152948" y="723900"/>
                </a:cubicBezTo>
                <a:lnTo>
                  <a:pt x="184698" y="717550"/>
                </a:lnTo>
                <a:cubicBezTo>
                  <a:pt x="191048" y="713317"/>
                  <a:pt x="197885" y="709736"/>
                  <a:pt x="203748" y="704850"/>
                </a:cubicBezTo>
                <a:cubicBezTo>
                  <a:pt x="210647" y="699101"/>
                  <a:pt x="215490" y="691020"/>
                  <a:pt x="222798" y="685800"/>
                </a:cubicBezTo>
                <a:cubicBezTo>
                  <a:pt x="230501" y="680298"/>
                  <a:pt x="239731" y="677333"/>
                  <a:pt x="248198" y="673100"/>
                </a:cubicBezTo>
                <a:cubicBezTo>
                  <a:pt x="264311" y="624761"/>
                  <a:pt x="258273" y="648127"/>
                  <a:pt x="267248" y="603250"/>
                </a:cubicBezTo>
                <a:cubicBezTo>
                  <a:pt x="269365" y="573617"/>
                  <a:pt x="270317" y="543877"/>
                  <a:pt x="273598" y="514350"/>
                </a:cubicBezTo>
                <a:cubicBezTo>
                  <a:pt x="274562" y="505676"/>
                  <a:pt x="278055" y="497469"/>
                  <a:pt x="279948" y="488950"/>
                </a:cubicBezTo>
                <a:cubicBezTo>
                  <a:pt x="285865" y="462325"/>
                  <a:pt x="288053" y="446672"/>
                  <a:pt x="292648" y="419100"/>
                </a:cubicBezTo>
                <a:cubicBezTo>
                  <a:pt x="290531" y="393700"/>
                  <a:pt x="288966" y="368248"/>
                  <a:pt x="286298" y="342900"/>
                </a:cubicBezTo>
                <a:cubicBezTo>
                  <a:pt x="284731" y="328015"/>
                  <a:pt x="279948" y="313417"/>
                  <a:pt x="279948" y="298450"/>
                </a:cubicBezTo>
                <a:cubicBezTo>
                  <a:pt x="279948" y="213757"/>
                  <a:pt x="280786" y="128964"/>
                  <a:pt x="286298" y="44450"/>
                </a:cubicBezTo>
                <a:cubicBezTo>
                  <a:pt x="288932" y="4061"/>
                  <a:pt x="292389" y="8553"/>
                  <a:pt x="318048" y="0"/>
                </a:cubicBezTo>
                <a:cubicBezTo>
                  <a:pt x="341639" y="2949"/>
                  <a:pt x="370204" y="-1172"/>
                  <a:pt x="387898" y="19050"/>
                </a:cubicBezTo>
                <a:cubicBezTo>
                  <a:pt x="397949" y="30537"/>
                  <a:pt x="404831" y="44450"/>
                  <a:pt x="413298" y="57150"/>
                </a:cubicBezTo>
                <a:cubicBezTo>
                  <a:pt x="417531" y="63500"/>
                  <a:pt x="422585" y="69374"/>
                  <a:pt x="425998" y="76200"/>
                </a:cubicBezTo>
                <a:cubicBezTo>
                  <a:pt x="430231" y="84667"/>
                  <a:pt x="432638" y="94328"/>
                  <a:pt x="438698" y="101600"/>
                </a:cubicBezTo>
                <a:cubicBezTo>
                  <a:pt x="443584" y="107463"/>
                  <a:pt x="451885" y="109414"/>
                  <a:pt x="457748" y="114300"/>
                </a:cubicBezTo>
                <a:cubicBezTo>
                  <a:pt x="489459" y="140726"/>
                  <a:pt x="462370" y="128541"/>
                  <a:pt x="495848" y="139700"/>
                </a:cubicBezTo>
                <a:cubicBezTo>
                  <a:pt x="510481" y="137261"/>
                  <a:pt x="537366" y="134816"/>
                  <a:pt x="552998" y="127000"/>
                </a:cubicBezTo>
                <a:cubicBezTo>
                  <a:pt x="559824" y="123587"/>
                  <a:pt x="565222" y="117713"/>
                  <a:pt x="572048" y="114300"/>
                </a:cubicBezTo>
                <a:cubicBezTo>
                  <a:pt x="578035" y="111307"/>
                  <a:pt x="585111" y="110943"/>
                  <a:pt x="591098" y="107950"/>
                </a:cubicBezTo>
                <a:cubicBezTo>
                  <a:pt x="597924" y="104537"/>
                  <a:pt x="603174" y="98350"/>
                  <a:pt x="610148" y="95250"/>
                </a:cubicBezTo>
                <a:cubicBezTo>
                  <a:pt x="622381" y="89813"/>
                  <a:pt x="635548" y="86783"/>
                  <a:pt x="648248" y="82550"/>
                </a:cubicBezTo>
                <a:lnTo>
                  <a:pt x="667298" y="76200"/>
                </a:lnTo>
                <a:cubicBezTo>
                  <a:pt x="688465" y="78317"/>
                  <a:pt x="709998" y="78093"/>
                  <a:pt x="730798" y="82550"/>
                </a:cubicBezTo>
                <a:cubicBezTo>
                  <a:pt x="740054" y="84533"/>
                  <a:pt x="747497" y="91521"/>
                  <a:pt x="756198" y="95250"/>
                </a:cubicBezTo>
                <a:cubicBezTo>
                  <a:pt x="762350" y="97887"/>
                  <a:pt x="769261" y="98607"/>
                  <a:pt x="775248" y="101600"/>
                </a:cubicBezTo>
                <a:cubicBezTo>
                  <a:pt x="824487" y="126219"/>
                  <a:pt x="765465" y="104689"/>
                  <a:pt x="813348" y="120650"/>
                </a:cubicBezTo>
                <a:cubicBezTo>
                  <a:pt x="819698" y="127000"/>
                  <a:pt x="825499" y="133951"/>
                  <a:pt x="832398" y="139700"/>
                </a:cubicBezTo>
                <a:cubicBezTo>
                  <a:pt x="838261" y="144586"/>
                  <a:pt x="847403" y="145928"/>
                  <a:pt x="851448" y="152400"/>
                </a:cubicBezTo>
                <a:cubicBezTo>
                  <a:pt x="858543" y="163752"/>
                  <a:pt x="864148" y="190500"/>
                  <a:pt x="864148" y="190500"/>
                </a:cubicBezTo>
                <a:cubicBezTo>
                  <a:pt x="862031" y="209550"/>
                  <a:pt x="860949" y="228744"/>
                  <a:pt x="857798" y="247650"/>
                </a:cubicBezTo>
                <a:cubicBezTo>
                  <a:pt x="856698" y="254252"/>
                  <a:pt x="853209" y="260242"/>
                  <a:pt x="851448" y="266700"/>
                </a:cubicBezTo>
                <a:cubicBezTo>
                  <a:pt x="846855" y="283539"/>
                  <a:pt x="844268" y="300941"/>
                  <a:pt x="838748" y="317500"/>
                </a:cubicBezTo>
                <a:cubicBezTo>
                  <a:pt x="834218" y="331089"/>
                  <a:pt x="831284" y="345463"/>
                  <a:pt x="819698" y="355600"/>
                </a:cubicBezTo>
                <a:cubicBezTo>
                  <a:pt x="751319" y="415432"/>
                  <a:pt x="806914" y="362702"/>
                  <a:pt x="762548" y="387350"/>
                </a:cubicBezTo>
                <a:cubicBezTo>
                  <a:pt x="688690" y="428382"/>
                  <a:pt x="760521" y="400726"/>
                  <a:pt x="686348" y="425450"/>
                </a:cubicBezTo>
                <a:lnTo>
                  <a:pt x="667298" y="431800"/>
                </a:lnTo>
                <a:cubicBezTo>
                  <a:pt x="660948" y="433917"/>
                  <a:pt x="654742" y="436527"/>
                  <a:pt x="648248" y="438150"/>
                </a:cubicBezTo>
                <a:cubicBezTo>
                  <a:pt x="635359" y="441372"/>
                  <a:pt x="616552" y="445384"/>
                  <a:pt x="603798" y="450850"/>
                </a:cubicBezTo>
                <a:cubicBezTo>
                  <a:pt x="595097" y="454579"/>
                  <a:pt x="586515" y="458680"/>
                  <a:pt x="578398" y="463550"/>
                </a:cubicBezTo>
                <a:cubicBezTo>
                  <a:pt x="565310" y="471403"/>
                  <a:pt x="540298" y="488950"/>
                  <a:pt x="540298" y="488950"/>
                </a:cubicBezTo>
                <a:cubicBezTo>
                  <a:pt x="522705" y="559322"/>
                  <a:pt x="540298" y="478400"/>
                  <a:pt x="540298" y="635000"/>
                </a:cubicBezTo>
                <a:cubicBezTo>
                  <a:pt x="540298" y="747893"/>
                  <a:pt x="544424" y="743829"/>
                  <a:pt x="521248" y="819150"/>
                </a:cubicBezTo>
                <a:cubicBezTo>
                  <a:pt x="508294" y="861252"/>
                  <a:pt x="514743" y="847958"/>
                  <a:pt x="495848" y="876300"/>
                </a:cubicBezTo>
                <a:cubicBezTo>
                  <a:pt x="479743" y="956826"/>
                  <a:pt x="501324" y="869872"/>
                  <a:pt x="476798" y="927100"/>
                </a:cubicBezTo>
                <a:cubicBezTo>
                  <a:pt x="464591" y="955584"/>
                  <a:pt x="476455" y="946836"/>
                  <a:pt x="464098" y="971550"/>
                </a:cubicBezTo>
                <a:cubicBezTo>
                  <a:pt x="452870" y="994005"/>
                  <a:pt x="449200" y="989989"/>
                  <a:pt x="432348" y="1009650"/>
                </a:cubicBezTo>
                <a:cubicBezTo>
                  <a:pt x="420611" y="1023344"/>
                  <a:pt x="410005" y="1043596"/>
                  <a:pt x="394248" y="1054100"/>
                </a:cubicBezTo>
                <a:cubicBezTo>
                  <a:pt x="388679" y="1057813"/>
                  <a:pt x="381548" y="1058333"/>
                  <a:pt x="375198" y="1060450"/>
                </a:cubicBezTo>
                <a:cubicBezTo>
                  <a:pt x="368848" y="1066800"/>
                  <a:pt x="361897" y="1072601"/>
                  <a:pt x="356148" y="1079500"/>
                </a:cubicBezTo>
                <a:cubicBezTo>
                  <a:pt x="351262" y="1085363"/>
                  <a:pt x="349407" y="1093782"/>
                  <a:pt x="343448" y="1098550"/>
                </a:cubicBezTo>
                <a:cubicBezTo>
                  <a:pt x="338221" y="1102731"/>
                  <a:pt x="330748" y="1102783"/>
                  <a:pt x="324398" y="1104900"/>
                </a:cubicBezTo>
                <a:cubicBezTo>
                  <a:pt x="315931" y="1111250"/>
                  <a:pt x="309500" y="1122637"/>
                  <a:pt x="298998" y="1123950"/>
                </a:cubicBezTo>
                <a:cubicBezTo>
                  <a:pt x="273707" y="1127111"/>
                  <a:pt x="247791" y="1122599"/>
                  <a:pt x="222798" y="1117600"/>
                </a:cubicBezTo>
                <a:cubicBezTo>
                  <a:pt x="215314" y="1116103"/>
                  <a:pt x="210763" y="1107906"/>
                  <a:pt x="203748" y="1104900"/>
                </a:cubicBezTo>
                <a:cubicBezTo>
                  <a:pt x="195726" y="1101462"/>
                  <a:pt x="186815" y="1100667"/>
                  <a:pt x="178348" y="1098550"/>
                </a:cubicBezTo>
                <a:cubicBezTo>
                  <a:pt x="169881" y="1085850"/>
                  <a:pt x="157775" y="1074930"/>
                  <a:pt x="152948" y="1060450"/>
                </a:cubicBezTo>
                <a:cubicBezTo>
                  <a:pt x="146291" y="1040478"/>
                  <a:pt x="147933" y="1035940"/>
                  <a:pt x="127548" y="1022350"/>
                </a:cubicBezTo>
                <a:cubicBezTo>
                  <a:pt x="121979" y="1018637"/>
                  <a:pt x="115020" y="1017505"/>
                  <a:pt x="108498" y="1016000"/>
                </a:cubicBezTo>
                <a:cubicBezTo>
                  <a:pt x="87465" y="1011146"/>
                  <a:pt x="44998" y="1003300"/>
                  <a:pt x="44998" y="1003300"/>
                </a:cubicBezTo>
                <a:cubicBezTo>
                  <a:pt x="38648" y="999067"/>
                  <a:pt x="30716" y="996559"/>
                  <a:pt x="25948" y="990600"/>
                </a:cubicBezTo>
                <a:cubicBezTo>
                  <a:pt x="21767" y="985373"/>
                  <a:pt x="22591" y="977537"/>
                  <a:pt x="19598" y="971550"/>
                </a:cubicBezTo>
                <a:cubicBezTo>
                  <a:pt x="16185" y="964724"/>
                  <a:pt x="10311" y="959326"/>
                  <a:pt x="6898" y="952500"/>
                </a:cubicBezTo>
                <a:cubicBezTo>
                  <a:pt x="-791" y="937123"/>
                  <a:pt x="-510" y="915458"/>
                  <a:pt x="548" y="9017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72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DDB0A9-8346-4169-841D-43FAB342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CA" b="1" dirty="0"/>
              <a:t>La situation au Manitoba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FC88CF40-BEEC-4FA5-B1D4-4CDF0B72FE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1D721C-E937-4633-A89E-0BC8EE7C4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370" y="2556931"/>
            <a:ext cx="4120350" cy="3379045"/>
          </a:xfrm>
        </p:spPr>
        <p:txBody>
          <a:bodyPr>
            <a:normAutofit fontScale="92500"/>
          </a:bodyPr>
          <a:lstStyle/>
          <a:p>
            <a:r>
              <a:rPr lang="en-US" sz="2800" dirty="0" err="1"/>
              <a:t>Présences</a:t>
            </a:r>
            <a:r>
              <a:rPr lang="en-US" sz="2800" dirty="0"/>
              <a:t> </a:t>
            </a:r>
            <a:r>
              <a:rPr lang="en-US" sz="2800" b="1" dirty="0" err="1"/>
              <a:t>principalement</a:t>
            </a:r>
            <a:r>
              <a:rPr lang="en-US" sz="2800" dirty="0"/>
              <a:t> de </a:t>
            </a:r>
            <a:r>
              <a:rPr lang="en-US" sz="2800" b="1" dirty="0"/>
              <a:t>deux</a:t>
            </a:r>
            <a:r>
              <a:rPr lang="en-US" sz="2800" dirty="0"/>
              <a:t> </a:t>
            </a:r>
            <a:r>
              <a:rPr lang="en-US" sz="2800" dirty="0" err="1"/>
              <a:t>climats</a:t>
            </a:r>
            <a:r>
              <a:rPr lang="en-US" sz="2800" dirty="0"/>
              <a:t> :</a:t>
            </a:r>
          </a:p>
          <a:p>
            <a:pPr lvl="1"/>
            <a:r>
              <a:rPr lang="en-US" sz="2400" dirty="0" err="1"/>
              <a:t>Région</a:t>
            </a:r>
            <a:r>
              <a:rPr lang="en-US" sz="2400" dirty="0"/>
              <a:t> </a:t>
            </a:r>
            <a:r>
              <a:rPr lang="en-US" sz="2400" b="1" i="1" dirty="0" err="1"/>
              <a:t>subarctique</a:t>
            </a:r>
            <a:endParaRPr lang="en-US" sz="2400" b="1" i="1" dirty="0"/>
          </a:p>
          <a:p>
            <a:pPr lvl="1"/>
            <a:r>
              <a:rPr lang="en-US" sz="2400" dirty="0" err="1"/>
              <a:t>Région</a:t>
            </a:r>
            <a:r>
              <a:rPr lang="en-US" sz="2400" dirty="0"/>
              <a:t> des </a:t>
            </a:r>
            <a:r>
              <a:rPr lang="en-US" sz="2400" b="1" i="1" dirty="0"/>
              <a:t>Prairies</a:t>
            </a:r>
          </a:p>
          <a:p>
            <a:r>
              <a:rPr lang="en-US" sz="2800" dirty="0" err="1"/>
              <a:t>Humidité</a:t>
            </a:r>
            <a:r>
              <a:rPr lang="en-US" sz="2800" dirty="0"/>
              <a:t> plus </a:t>
            </a:r>
            <a:r>
              <a:rPr lang="en-US" sz="2800" dirty="0" err="1"/>
              <a:t>élevée</a:t>
            </a:r>
            <a:r>
              <a:rPr lang="en-US" sz="2800" dirty="0"/>
              <a:t> </a:t>
            </a:r>
            <a:r>
              <a:rPr lang="en-US" sz="2800" dirty="0" err="1"/>
              <a:t>près</a:t>
            </a:r>
            <a:r>
              <a:rPr lang="en-US" sz="2800" dirty="0"/>
              <a:t> du lac des </a:t>
            </a:r>
            <a:r>
              <a:rPr lang="en-US" sz="2800" dirty="0" err="1"/>
              <a:t>Bois</a:t>
            </a:r>
            <a:r>
              <a:rPr lang="en-US" sz="2800" dirty="0"/>
              <a:t> (Grands Lacs / Saint-Laurent)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4F9C70B5-BAF5-40D6-88A6-F2FC8FEE9704}"/>
              </a:ext>
            </a:extLst>
          </p:cNvPr>
          <p:cNvSpPr/>
          <p:nvPr/>
        </p:nvSpPr>
        <p:spPr>
          <a:xfrm>
            <a:off x="3594100" y="3505200"/>
            <a:ext cx="679450" cy="1156229"/>
          </a:xfrm>
          <a:custGeom>
            <a:avLst/>
            <a:gdLst>
              <a:gd name="connsiteX0" fmla="*/ 38100 w 679450"/>
              <a:gd name="connsiteY0" fmla="*/ 1136650 h 1156229"/>
              <a:gd name="connsiteX1" fmla="*/ 19050 w 679450"/>
              <a:gd name="connsiteY1" fmla="*/ 977900 h 1156229"/>
              <a:gd name="connsiteX2" fmla="*/ 12700 w 679450"/>
              <a:gd name="connsiteY2" fmla="*/ 647700 h 1156229"/>
              <a:gd name="connsiteX3" fmla="*/ 6350 w 679450"/>
              <a:gd name="connsiteY3" fmla="*/ 628650 h 1156229"/>
              <a:gd name="connsiteX4" fmla="*/ 0 w 679450"/>
              <a:gd name="connsiteY4" fmla="*/ 590550 h 1156229"/>
              <a:gd name="connsiteX5" fmla="*/ 6350 w 679450"/>
              <a:gd name="connsiteY5" fmla="*/ 438150 h 1156229"/>
              <a:gd name="connsiteX6" fmla="*/ 19050 w 679450"/>
              <a:gd name="connsiteY6" fmla="*/ 381000 h 1156229"/>
              <a:gd name="connsiteX7" fmla="*/ 38100 w 679450"/>
              <a:gd name="connsiteY7" fmla="*/ 82550 h 1156229"/>
              <a:gd name="connsiteX8" fmla="*/ 44450 w 679450"/>
              <a:gd name="connsiteY8" fmla="*/ 12700 h 1156229"/>
              <a:gd name="connsiteX9" fmla="*/ 101600 w 679450"/>
              <a:gd name="connsiteY9" fmla="*/ 0 h 1156229"/>
              <a:gd name="connsiteX10" fmla="*/ 368300 w 679450"/>
              <a:gd name="connsiteY10" fmla="*/ 6350 h 1156229"/>
              <a:gd name="connsiteX11" fmla="*/ 374650 w 679450"/>
              <a:gd name="connsiteY11" fmla="*/ 25400 h 1156229"/>
              <a:gd name="connsiteX12" fmla="*/ 381000 w 679450"/>
              <a:gd name="connsiteY12" fmla="*/ 114300 h 1156229"/>
              <a:gd name="connsiteX13" fmla="*/ 412750 w 679450"/>
              <a:gd name="connsiteY13" fmla="*/ 120650 h 1156229"/>
              <a:gd name="connsiteX14" fmla="*/ 469900 w 679450"/>
              <a:gd name="connsiteY14" fmla="*/ 127000 h 1156229"/>
              <a:gd name="connsiteX15" fmla="*/ 488950 w 679450"/>
              <a:gd name="connsiteY15" fmla="*/ 184150 h 1156229"/>
              <a:gd name="connsiteX16" fmla="*/ 495300 w 679450"/>
              <a:gd name="connsiteY16" fmla="*/ 203200 h 1156229"/>
              <a:gd name="connsiteX17" fmla="*/ 501650 w 679450"/>
              <a:gd name="connsiteY17" fmla="*/ 241300 h 1156229"/>
              <a:gd name="connsiteX18" fmla="*/ 508000 w 679450"/>
              <a:gd name="connsiteY18" fmla="*/ 266700 h 1156229"/>
              <a:gd name="connsiteX19" fmla="*/ 514350 w 679450"/>
              <a:gd name="connsiteY19" fmla="*/ 285750 h 1156229"/>
              <a:gd name="connsiteX20" fmla="*/ 539750 w 679450"/>
              <a:gd name="connsiteY20" fmla="*/ 292100 h 1156229"/>
              <a:gd name="connsiteX21" fmla="*/ 641350 w 679450"/>
              <a:gd name="connsiteY21" fmla="*/ 273050 h 1156229"/>
              <a:gd name="connsiteX22" fmla="*/ 673100 w 679450"/>
              <a:gd name="connsiteY22" fmla="*/ 285750 h 1156229"/>
              <a:gd name="connsiteX23" fmla="*/ 679450 w 679450"/>
              <a:gd name="connsiteY23" fmla="*/ 304800 h 1156229"/>
              <a:gd name="connsiteX24" fmla="*/ 673100 w 679450"/>
              <a:gd name="connsiteY24" fmla="*/ 342900 h 1156229"/>
              <a:gd name="connsiteX25" fmla="*/ 635000 w 679450"/>
              <a:gd name="connsiteY25" fmla="*/ 374650 h 1156229"/>
              <a:gd name="connsiteX26" fmla="*/ 609600 w 679450"/>
              <a:gd name="connsiteY26" fmla="*/ 431800 h 1156229"/>
              <a:gd name="connsiteX27" fmla="*/ 603250 w 679450"/>
              <a:gd name="connsiteY27" fmla="*/ 450850 h 1156229"/>
              <a:gd name="connsiteX28" fmla="*/ 596900 w 679450"/>
              <a:gd name="connsiteY28" fmla="*/ 469900 h 1156229"/>
              <a:gd name="connsiteX29" fmla="*/ 584200 w 679450"/>
              <a:gd name="connsiteY29" fmla="*/ 488950 h 1156229"/>
              <a:gd name="connsiteX30" fmla="*/ 577850 w 679450"/>
              <a:gd name="connsiteY30" fmla="*/ 508000 h 1156229"/>
              <a:gd name="connsiteX31" fmla="*/ 552450 w 679450"/>
              <a:gd name="connsiteY31" fmla="*/ 546100 h 1156229"/>
              <a:gd name="connsiteX32" fmla="*/ 546100 w 679450"/>
              <a:gd name="connsiteY32" fmla="*/ 565150 h 1156229"/>
              <a:gd name="connsiteX33" fmla="*/ 501650 w 679450"/>
              <a:gd name="connsiteY33" fmla="*/ 622300 h 1156229"/>
              <a:gd name="connsiteX34" fmla="*/ 488950 w 679450"/>
              <a:gd name="connsiteY34" fmla="*/ 641350 h 1156229"/>
              <a:gd name="connsiteX35" fmla="*/ 469900 w 679450"/>
              <a:gd name="connsiteY35" fmla="*/ 654050 h 1156229"/>
              <a:gd name="connsiteX36" fmla="*/ 425450 w 679450"/>
              <a:gd name="connsiteY36" fmla="*/ 685800 h 1156229"/>
              <a:gd name="connsiteX37" fmla="*/ 412750 w 679450"/>
              <a:gd name="connsiteY37" fmla="*/ 704850 h 1156229"/>
              <a:gd name="connsiteX38" fmla="*/ 393700 w 679450"/>
              <a:gd name="connsiteY38" fmla="*/ 831850 h 1156229"/>
              <a:gd name="connsiteX39" fmla="*/ 400050 w 679450"/>
              <a:gd name="connsiteY39" fmla="*/ 996950 h 1156229"/>
              <a:gd name="connsiteX40" fmla="*/ 412750 w 679450"/>
              <a:gd name="connsiteY40" fmla="*/ 1035050 h 1156229"/>
              <a:gd name="connsiteX41" fmla="*/ 419100 w 679450"/>
              <a:gd name="connsiteY41" fmla="*/ 1054100 h 1156229"/>
              <a:gd name="connsiteX42" fmla="*/ 412750 w 679450"/>
              <a:gd name="connsiteY42" fmla="*/ 1149350 h 1156229"/>
              <a:gd name="connsiteX43" fmla="*/ 38100 w 679450"/>
              <a:gd name="connsiteY43" fmla="*/ 1136650 h 11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79450" h="1156229">
                <a:moveTo>
                  <a:pt x="38100" y="1136650"/>
                </a:moveTo>
                <a:cubicBezTo>
                  <a:pt x="-27517" y="1108075"/>
                  <a:pt x="32048" y="1055889"/>
                  <a:pt x="19050" y="977900"/>
                </a:cubicBezTo>
                <a:cubicBezTo>
                  <a:pt x="16933" y="867833"/>
                  <a:pt x="16701" y="757714"/>
                  <a:pt x="12700" y="647700"/>
                </a:cubicBezTo>
                <a:cubicBezTo>
                  <a:pt x="12457" y="641011"/>
                  <a:pt x="7802" y="635184"/>
                  <a:pt x="6350" y="628650"/>
                </a:cubicBezTo>
                <a:cubicBezTo>
                  <a:pt x="3557" y="616081"/>
                  <a:pt x="2117" y="603250"/>
                  <a:pt x="0" y="590550"/>
                </a:cubicBezTo>
                <a:cubicBezTo>
                  <a:pt x="2117" y="539750"/>
                  <a:pt x="2852" y="488874"/>
                  <a:pt x="6350" y="438150"/>
                </a:cubicBezTo>
                <a:cubicBezTo>
                  <a:pt x="7118" y="427017"/>
                  <a:pt x="15980" y="393279"/>
                  <a:pt x="19050" y="381000"/>
                </a:cubicBezTo>
                <a:cubicBezTo>
                  <a:pt x="27356" y="165035"/>
                  <a:pt x="19984" y="275791"/>
                  <a:pt x="38100" y="82550"/>
                </a:cubicBezTo>
                <a:cubicBezTo>
                  <a:pt x="40282" y="59273"/>
                  <a:pt x="21525" y="17285"/>
                  <a:pt x="44450" y="12700"/>
                </a:cubicBezTo>
                <a:cubicBezTo>
                  <a:pt x="84758" y="4638"/>
                  <a:pt x="65729" y="8968"/>
                  <a:pt x="101600" y="0"/>
                </a:cubicBezTo>
                <a:cubicBezTo>
                  <a:pt x="190500" y="2117"/>
                  <a:pt x="279757" y="-1887"/>
                  <a:pt x="368300" y="6350"/>
                </a:cubicBezTo>
                <a:cubicBezTo>
                  <a:pt x="374965" y="6970"/>
                  <a:pt x="373868" y="18752"/>
                  <a:pt x="374650" y="25400"/>
                </a:cubicBezTo>
                <a:cubicBezTo>
                  <a:pt x="378121" y="54905"/>
                  <a:pt x="369966" y="86716"/>
                  <a:pt x="381000" y="114300"/>
                </a:cubicBezTo>
                <a:cubicBezTo>
                  <a:pt x="385008" y="124321"/>
                  <a:pt x="402066" y="119124"/>
                  <a:pt x="412750" y="120650"/>
                </a:cubicBezTo>
                <a:cubicBezTo>
                  <a:pt x="431725" y="123361"/>
                  <a:pt x="450850" y="124883"/>
                  <a:pt x="469900" y="127000"/>
                </a:cubicBezTo>
                <a:lnTo>
                  <a:pt x="488950" y="184150"/>
                </a:lnTo>
                <a:cubicBezTo>
                  <a:pt x="491067" y="190500"/>
                  <a:pt x="494200" y="196598"/>
                  <a:pt x="495300" y="203200"/>
                </a:cubicBezTo>
                <a:cubicBezTo>
                  <a:pt x="497417" y="215900"/>
                  <a:pt x="499125" y="228675"/>
                  <a:pt x="501650" y="241300"/>
                </a:cubicBezTo>
                <a:cubicBezTo>
                  <a:pt x="503362" y="249858"/>
                  <a:pt x="505602" y="258309"/>
                  <a:pt x="508000" y="266700"/>
                </a:cubicBezTo>
                <a:cubicBezTo>
                  <a:pt x="509839" y="273136"/>
                  <a:pt x="509123" y="281569"/>
                  <a:pt x="514350" y="285750"/>
                </a:cubicBezTo>
                <a:cubicBezTo>
                  <a:pt x="521165" y="291202"/>
                  <a:pt x="531283" y="289983"/>
                  <a:pt x="539750" y="292100"/>
                </a:cubicBezTo>
                <a:cubicBezTo>
                  <a:pt x="595550" y="254900"/>
                  <a:pt x="562662" y="265181"/>
                  <a:pt x="641350" y="273050"/>
                </a:cubicBezTo>
                <a:cubicBezTo>
                  <a:pt x="651933" y="277283"/>
                  <a:pt x="664343" y="278453"/>
                  <a:pt x="673100" y="285750"/>
                </a:cubicBezTo>
                <a:cubicBezTo>
                  <a:pt x="678242" y="290035"/>
                  <a:pt x="679450" y="298107"/>
                  <a:pt x="679450" y="304800"/>
                </a:cubicBezTo>
                <a:cubicBezTo>
                  <a:pt x="679450" y="317675"/>
                  <a:pt x="678329" y="331135"/>
                  <a:pt x="673100" y="342900"/>
                </a:cubicBezTo>
                <a:cubicBezTo>
                  <a:pt x="667953" y="354480"/>
                  <a:pt x="645120" y="367903"/>
                  <a:pt x="635000" y="374650"/>
                </a:cubicBezTo>
                <a:cubicBezTo>
                  <a:pt x="614874" y="404839"/>
                  <a:pt x="624713" y="386460"/>
                  <a:pt x="609600" y="431800"/>
                </a:cubicBezTo>
                <a:lnTo>
                  <a:pt x="603250" y="450850"/>
                </a:lnTo>
                <a:cubicBezTo>
                  <a:pt x="601133" y="457200"/>
                  <a:pt x="600613" y="464331"/>
                  <a:pt x="596900" y="469900"/>
                </a:cubicBezTo>
                <a:cubicBezTo>
                  <a:pt x="592667" y="476250"/>
                  <a:pt x="587613" y="482124"/>
                  <a:pt x="584200" y="488950"/>
                </a:cubicBezTo>
                <a:cubicBezTo>
                  <a:pt x="581207" y="494937"/>
                  <a:pt x="581101" y="502149"/>
                  <a:pt x="577850" y="508000"/>
                </a:cubicBezTo>
                <a:cubicBezTo>
                  <a:pt x="570437" y="521343"/>
                  <a:pt x="557277" y="531620"/>
                  <a:pt x="552450" y="546100"/>
                </a:cubicBezTo>
                <a:cubicBezTo>
                  <a:pt x="550333" y="552450"/>
                  <a:pt x="549351" y="559299"/>
                  <a:pt x="546100" y="565150"/>
                </a:cubicBezTo>
                <a:cubicBezTo>
                  <a:pt x="514002" y="622927"/>
                  <a:pt x="532503" y="585276"/>
                  <a:pt x="501650" y="622300"/>
                </a:cubicBezTo>
                <a:cubicBezTo>
                  <a:pt x="496764" y="628163"/>
                  <a:pt x="494346" y="635954"/>
                  <a:pt x="488950" y="641350"/>
                </a:cubicBezTo>
                <a:cubicBezTo>
                  <a:pt x="483554" y="646746"/>
                  <a:pt x="476110" y="649614"/>
                  <a:pt x="469900" y="654050"/>
                </a:cubicBezTo>
                <a:cubicBezTo>
                  <a:pt x="414766" y="693432"/>
                  <a:pt x="470345" y="655870"/>
                  <a:pt x="425450" y="685800"/>
                </a:cubicBezTo>
                <a:cubicBezTo>
                  <a:pt x="421217" y="692150"/>
                  <a:pt x="416536" y="698224"/>
                  <a:pt x="412750" y="704850"/>
                </a:cubicBezTo>
                <a:cubicBezTo>
                  <a:pt x="385364" y="752776"/>
                  <a:pt x="398887" y="748851"/>
                  <a:pt x="393700" y="831850"/>
                </a:cubicBezTo>
                <a:cubicBezTo>
                  <a:pt x="395817" y="886883"/>
                  <a:pt x="394909" y="942116"/>
                  <a:pt x="400050" y="996950"/>
                </a:cubicBezTo>
                <a:cubicBezTo>
                  <a:pt x="401300" y="1010279"/>
                  <a:pt x="408517" y="1022350"/>
                  <a:pt x="412750" y="1035050"/>
                </a:cubicBezTo>
                <a:lnTo>
                  <a:pt x="419100" y="1054100"/>
                </a:lnTo>
                <a:cubicBezTo>
                  <a:pt x="416983" y="1085850"/>
                  <a:pt x="443346" y="1140608"/>
                  <a:pt x="412750" y="1149350"/>
                </a:cubicBezTo>
                <a:cubicBezTo>
                  <a:pt x="389582" y="1155969"/>
                  <a:pt x="103717" y="1165225"/>
                  <a:pt x="38100" y="113665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1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2D1BD-E902-4402-91C2-94A19A63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/>
              <a:t>Les régions climatiques du Canada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BA94CC-DA57-4FB4-8419-C49B2D8C3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4000" dirty="0"/>
              <a:t>Les régions climatiques sont définies par…</a:t>
            </a:r>
          </a:p>
          <a:p>
            <a:pPr marL="1200150" lvl="1" indent="-742950">
              <a:buFont typeface="+mj-lt"/>
              <a:buAutoNum type="arabicPeriod"/>
            </a:pPr>
            <a:r>
              <a:rPr lang="fr-CA" sz="3600" dirty="0"/>
              <a:t>des moyennes de température et de précipitation à long terme;</a:t>
            </a:r>
          </a:p>
          <a:p>
            <a:pPr marL="1200150" lvl="1" indent="-742950">
              <a:buFont typeface="+mj-lt"/>
              <a:buAutoNum type="arabicPeriod"/>
            </a:pPr>
            <a:r>
              <a:rPr lang="fr-CA" sz="3600" dirty="0"/>
              <a:t>une végétation caractéristique.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3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45E4F-E7FD-4AFE-9C0A-619A4B64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 dirty="0"/>
              <a:t>Les régions climatiques du Canada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CA45E4-2950-4561-8E64-27989D4BD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2408"/>
          </a:xfrm>
        </p:spPr>
        <p:txBody>
          <a:bodyPr>
            <a:normAutofit/>
          </a:bodyPr>
          <a:lstStyle/>
          <a:p>
            <a:r>
              <a:rPr lang="fr-CA" dirty="0"/>
              <a:t>Il existe </a:t>
            </a:r>
            <a:r>
              <a:rPr lang="fr-CA" b="1" dirty="0"/>
              <a:t>sept</a:t>
            </a:r>
            <a:r>
              <a:rPr lang="fr-CA" dirty="0"/>
              <a:t> régions climatiques 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La région </a:t>
            </a:r>
            <a:r>
              <a:rPr lang="fr-CA" b="1" i="1" dirty="0"/>
              <a:t>arctique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La région </a:t>
            </a:r>
            <a:r>
              <a:rPr lang="fr-CA" b="1" i="1" dirty="0"/>
              <a:t>subarctique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La région </a:t>
            </a:r>
            <a:r>
              <a:rPr lang="fr-CA" b="1" i="1" dirty="0"/>
              <a:t>du</a:t>
            </a:r>
            <a:r>
              <a:rPr lang="fr-CA" dirty="0"/>
              <a:t> </a:t>
            </a:r>
            <a:r>
              <a:rPr lang="fr-CA" b="1" i="1" dirty="0"/>
              <a:t>Pacifique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La région de </a:t>
            </a:r>
            <a:r>
              <a:rPr lang="fr-CA" b="1" i="1" dirty="0"/>
              <a:t>la</a:t>
            </a:r>
            <a:r>
              <a:rPr lang="fr-CA" dirty="0"/>
              <a:t> </a:t>
            </a:r>
            <a:r>
              <a:rPr lang="fr-CA" b="1" i="1" dirty="0"/>
              <a:t>Cordillère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La région des </a:t>
            </a:r>
            <a:r>
              <a:rPr lang="fr-CA" b="1" i="1" dirty="0"/>
              <a:t>Prairies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La région </a:t>
            </a:r>
            <a:r>
              <a:rPr lang="fr-CA" b="1" i="1" dirty="0"/>
              <a:t>Grands Lacs </a:t>
            </a:r>
            <a:r>
              <a:rPr lang="fr-CA" dirty="0"/>
              <a:t>/</a:t>
            </a:r>
            <a:r>
              <a:rPr lang="fr-CA" b="1" i="1" dirty="0"/>
              <a:t> Saint-Laurent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La région de </a:t>
            </a:r>
            <a:r>
              <a:rPr lang="fr-CA" b="1" i="1" dirty="0"/>
              <a:t>l’Atlantique</a:t>
            </a:r>
          </a:p>
        </p:txBody>
      </p:sp>
    </p:spTree>
    <p:extLst>
      <p:ext uri="{BB962C8B-B14F-4D97-AF65-F5344CB8AC3E}">
        <p14:creationId xmlns:p14="http://schemas.microsoft.com/office/powerpoint/2010/main" val="16958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EDEFDC-CC0D-4F35-82CF-C9AAED8D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CA" b="1" dirty="0"/>
              <a:t>La région arctique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56E588B8-7D32-45F8-AF33-13F0F46BC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3DAD6A-D2DE-4FA2-82FC-03D4C02C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370" y="2556932"/>
            <a:ext cx="3866005" cy="3318936"/>
          </a:xfrm>
        </p:spPr>
        <p:txBody>
          <a:bodyPr>
            <a:normAutofit/>
          </a:bodyPr>
          <a:lstStyle/>
          <a:p>
            <a:r>
              <a:rPr lang="fr-CA" sz="2800" dirty="0"/>
              <a:t>Chutes de neige légères</a:t>
            </a:r>
          </a:p>
          <a:p>
            <a:r>
              <a:rPr lang="fr-CA" sz="2800" dirty="0"/>
              <a:t>Vents forts</a:t>
            </a:r>
          </a:p>
          <a:p>
            <a:r>
              <a:rPr lang="fr-CA" sz="2800" dirty="0"/>
              <a:t>Longues périodes de température très basses</a:t>
            </a:r>
          </a:p>
          <a:p>
            <a:r>
              <a:rPr lang="fr-CA" sz="2800" dirty="0"/>
              <a:t>Végétation : toundra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7903B19-968B-4B78-BF6A-ABB13B53F27A}"/>
              </a:ext>
            </a:extLst>
          </p:cNvPr>
          <p:cNvSpPr/>
          <p:nvPr/>
        </p:nvSpPr>
        <p:spPr>
          <a:xfrm>
            <a:off x="2241550" y="1403287"/>
            <a:ext cx="3405330" cy="2470213"/>
          </a:xfrm>
          <a:custGeom>
            <a:avLst/>
            <a:gdLst>
              <a:gd name="connsiteX0" fmla="*/ 165100 w 3405330"/>
              <a:gd name="connsiteY0" fmla="*/ 704913 h 2470213"/>
              <a:gd name="connsiteX1" fmla="*/ 133350 w 3405330"/>
              <a:gd name="connsiteY1" fmla="*/ 723963 h 2470213"/>
              <a:gd name="connsiteX2" fmla="*/ 114300 w 3405330"/>
              <a:gd name="connsiteY2" fmla="*/ 762063 h 2470213"/>
              <a:gd name="connsiteX3" fmla="*/ 95250 w 3405330"/>
              <a:gd name="connsiteY3" fmla="*/ 774763 h 2470213"/>
              <a:gd name="connsiteX4" fmla="*/ 63500 w 3405330"/>
              <a:gd name="connsiteY4" fmla="*/ 806513 h 2470213"/>
              <a:gd name="connsiteX5" fmla="*/ 50800 w 3405330"/>
              <a:gd name="connsiteY5" fmla="*/ 825563 h 2470213"/>
              <a:gd name="connsiteX6" fmla="*/ 31750 w 3405330"/>
              <a:gd name="connsiteY6" fmla="*/ 844613 h 2470213"/>
              <a:gd name="connsiteX7" fmla="*/ 0 w 3405330"/>
              <a:gd name="connsiteY7" fmla="*/ 901763 h 2470213"/>
              <a:gd name="connsiteX8" fmla="*/ 12700 w 3405330"/>
              <a:gd name="connsiteY8" fmla="*/ 939863 h 2470213"/>
              <a:gd name="connsiteX9" fmla="*/ 31750 w 3405330"/>
              <a:gd name="connsiteY9" fmla="*/ 977963 h 2470213"/>
              <a:gd name="connsiteX10" fmla="*/ 38100 w 3405330"/>
              <a:gd name="connsiteY10" fmla="*/ 1009713 h 2470213"/>
              <a:gd name="connsiteX11" fmla="*/ 57150 w 3405330"/>
              <a:gd name="connsiteY11" fmla="*/ 1054163 h 2470213"/>
              <a:gd name="connsiteX12" fmla="*/ 76200 w 3405330"/>
              <a:gd name="connsiteY12" fmla="*/ 1066863 h 2470213"/>
              <a:gd name="connsiteX13" fmla="*/ 120650 w 3405330"/>
              <a:gd name="connsiteY13" fmla="*/ 1124013 h 2470213"/>
              <a:gd name="connsiteX14" fmla="*/ 133350 w 3405330"/>
              <a:gd name="connsiteY14" fmla="*/ 1143063 h 2470213"/>
              <a:gd name="connsiteX15" fmla="*/ 152400 w 3405330"/>
              <a:gd name="connsiteY15" fmla="*/ 1162113 h 2470213"/>
              <a:gd name="connsiteX16" fmla="*/ 196850 w 3405330"/>
              <a:gd name="connsiteY16" fmla="*/ 1212913 h 2470213"/>
              <a:gd name="connsiteX17" fmla="*/ 203200 w 3405330"/>
              <a:gd name="connsiteY17" fmla="*/ 1231963 h 2470213"/>
              <a:gd name="connsiteX18" fmla="*/ 222250 w 3405330"/>
              <a:gd name="connsiteY18" fmla="*/ 1244663 h 2470213"/>
              <a:gd name="connsiteX19" fmla="*/ 260350 w 3405330"/>
              <a:gd name="connsiteY19" fmla="*/ 1257363 h 2470213"/>
              <a:gd name="connsiteX20" fmla="*/ 279400 w 3405330"/>
              <a:gd name="connsiteY20" fmla="*/ 1263713 h 2470213"/>
              <a:gd name="connsiteX21" fmla="*/ 317500 w 3405330"/>
              <a:gd name="connsiteY21" fmla="*/ 1270063 h 2470213"/>
              <a:gd name="connsiteX22" fmla="*/ 355600 w 3405330"/>
              <a:gd name="connsiteY22" fmla="*/ 1289113 h 2470213"/>
              <a:gd name="connsiteX23" fmla="*/ 374650 w 3405330"/>
              <a:gd name="connsiteY23" fmla="*/ 1295463 h 2470213"/>
              <a:gd name="connsiteX24" fmla="*/ 412750 w 3405330"/>
              <a:gd name="connsiteY24" fmla="*/ 1314513 h 2470213"/>
              <a:gd name="connsiteX25" fmla="*/ 482600 w 3405330"/>
              <a:gd name="connsiteY25" fmla="*/ 1327213 h 2470213"/>
              <a:gd name="connsiteX26" fmla="*/ 552450 w 3405330"/>
              <a:gd name="connsiteY26" fmla="*/ 1346263 h 2470213"/>
              <a:gd name="connsiteX27" fmla="*/ 685800 w 3405330"/>
              <a:gd name="connsiteY27" fmla="*/ 1352613 h 2470213"/>
              <a:gd name="connsiteX28" fmla="*/ 723900 w 3405330"/>
              <a:gd name="connsiteY28" fmla="*/ 1378013 h 2470213"/>
              <a:gd name="connsiteX29" fmla="*/ 762000 w 3405330"/>
              <a:gd name="connsiteY29" fmla="*/ 1397063 h 2470213"/>
              <a:gd name="connsiteX30" fmla="*/ 774700 w 3405330"/>
              <a:gd name="connsiteY30" fmla="*/ 1416113 h 2470213"/>
              <a:gd name="connsiteX31" fmla="*/ 793750 w 3405330"/>
              <a:gd name="connsiteY31" fmla="*/ 1435163 h 2470213"/>
              <a:gd name="connsiteX32" fmla="*/ 800100 w 3405330"/>
              <a:gd name="connsiteY32" fmla="*/ 1454213 h 2470213"/>
              <a:gd name="connsiteX33" fmla="*/ 825500 w 3405330"/>
              <a:gd name="connsiteY33" fmla="*/ 1492313 h 2470213"/>
              <a:gd name="connsiteX34" fmla="*/ 825500 w 3405330"/>
              <a:gd name="connsiteY34" fmla="*/ 1492313 h 2470213"/>
              <a:gd name="connsiteX35" fmla="*/ 863600 w 3405330"/>
              <a:gd name="connsiteY35" fmla="*/ 1530413 h 2470213"/>
              <a:gd name="connsiteX36" fmla="*/ 876300 w 3405330"/>
              <a:gd name="connsiteY36" fmla="*/ 1549463 h 2470213"/>
              <a:gd name="connsiteX37" fmla="*/ 895350 w 3405330"/>
              <a:gd name="connsiteY37" fmla="*/ 1555813 h 2470213"/>
              <a:gd name="connsiteX38" fmla="*/ 914400 w 3405330"/>
              <a:gd name="connsiteY38" fmla="*/ 1568513 h 2470213"/>
              <a:gd name="connsiteX39" fmla="*/ 920750 w 3405330"/>
              <a:gd name="connsiteY39" fmla="*/ 1587563 h 2470213"/>
              <a:gd name="connsiteX40" fmla="*/ 977900 w 3405330"/>
              <a:gd name="connsiteY40" fmla="*/ 1638363 h 2470213"/>
              <a:gd name="connsiteX41" fmla="*/ 996950 w 3405330"/>
              <a:gd name="connsiteY41" fmla="*/ 1651063 h 2470213"/>
              <a:gd name="connsiteX42" fmla="*/ 1073150 w 3405330"/>
              <a:gd name="connsiteY42" fmla="*/ 1663763 h 2470213"/>
              <a:gd name="connsiteX43" fmla="*/ 1111250 w 3405330"/>
              <a:gd name="connsiteY43" fmla="*/ 1676463 h 2470213"/>
              <a:gd name="connsiteX44" fmla="*/ 1130300 w 3405330"/>
              <a:gd name="connsiteY44" fmla="*/ 1682813 h 2470213"/>
              <a:gd name="connsiteX45" fmla="*/ 1168400 w 3405330"/>
              <a:gd name="connsiteY45" fmla="*/ 1701863 h 2470213"/>
              <a:gd name="connsiteX46" fmla="*/ 1263650 w 3405330"/>
              <a:gd name="connsiteY46" fmla="*/ 1708213 h 2470213"/>
              <a:gd name="connsiteX47" fmla="*/ 1301750 w 3405330"/>
              <a:gd name="connsiteY47" fmla="*/ 1714563 h 2470213"/>
              <a:gd name="connsiteX48" fmla="*/ 1327150 w 3405330"/>
              <a:gd name="connsiteY48" fmla="*/ 1720913 h 2470213"/>
              <a:gd name="connsiteX49" fmla="*/ 1403350 w 3405330"/>
              <a:gd name="connsiteY49" fmla="*/ 1727263 h 2470213"/>
              <a:gd name="connsiteX50" fmla="*/ 1460500 w 3405330"/>
              <a:gd name="connsiteY50" fmla="*/ 1752663 h 2470213"/>
              <a:gd name="connsiteX51" fmla="*/ 1524000 w 3405330"/>
              <a:gd name="connsiteY51" fmla="*/ 1778063 h 2470213"/>
              <a:gd name="connsiteX52" fmla="*/ 1574800 w 3405330"/>
              <a:gd name="connsiteY52" fmla="*/ 1790763 h 2470213"/>
              <a:gd name="connsiteX53" fmla="*/ 1606550 w 3405330"/>
              <a:gd name="connsiteY53" fmla="*/ 1828863 h 2470213"/>
              <a:gd name="connsiteX54" fmla="*/ 1638300 w 3405330"/>
              <a:gd name="connsiteY54" fmla="*/ 1860613 h 2470213"/>
              <a:gd name="connsiteX55" fmla="*/ 1657350 w 3405330"/>
              <a:gd name="connsiteY55" fmla="*/ 1905063 h 2470213"/>
              <a:gd name="connsiteX56" fmla="*/ 1676400 w 3405330"/>
              <a:gd name="connsiteY56" fmla="*/ 1968563 h 2470213"/>
              <a:gd name="connsiteX57" fmla="*/ 1695450 w 3405330"/>
              <a:gd name="connsiteY57" fmla="*/ 1987613 h 2470213"/>
              <a:gd name="connsiteX58" fmla="*/ 1701800 w 3405330"/>
              <a:gd name="connsiteY58" fmla="*/ 2013013 h 2470213"/>
              <a:gd name="connsiteX59" fmla="*/ 1708150 w 3405330"/>
              <a:gd name="connsiteY59" fmla="*/ 2044763 h 2470213"/>
              <a:gd name="connsiteX60" fmla="*/ 1733550 w 3405330"/>
              <a:gd name="connsiteY60" fmla="*/ 2082863 h 2470213"/>
              <a:gd name="connsiteX61" fmla="*/ 1752600 w 3405330"/>
              <a:gd name="connsiteY61" fmla="*/ 2120963 h 2470213"/>
              <a:gd name="connsiteX62" fmla="*/ 1765300 w 3405330"/>
              <a:gd name="connsiteY62" fmla="*/ 2159063 h 2470213"/>
              <a:gd name="connsiteX63" fmla="*/ 1790700 w 3405330"/>
              <a:gd name="connsiteY63" fmla="*/ 2209863 h 2470213"/>
              <a:gd name="connsiteX64" fmla="*/ 1809750 w 3405330"/>
              <a:gd name="connsiteY64" fmla="*/ 2247963 h 2470213"/>
              <a:gd name="connsiteX65" fmla="*/ 1816100 w 3405330"/>
              <a:gd name="connsiteY65" fmla="*/ 2267013 h 2470213"/>
              <a:gd name="connsiteX66" fmla="*/ 1822450 w 3405330"/>
              <a:gd name="connsiteY66" fmla="*/ 2292413 h 2470213"/>
              <a:gd name="connsiteX67" fmla="*/ 1841500 w 3405330"/>
              <a:gd name="connsiteY67" fmla="*/ 2305113 h 2470213"/>
              <a:gd name="connsiteX68" fmla="*/ 1854200 w 3405330"/>
              <a:gd name="connsiteY68" fmla="*/ 2324163 h 2470213"/>
              <a:gd name="connsiteX69" fmla="*/ 1873250 w 3405330"/>
              <a:gd name="connsiteY69" fmla="*/ 2330513 h 2470213"/>
              <a:gd name="connsiteX70" fmla="*/ 1892300 w 3405330"/>
              <a:gd name="connsiteY70" fmla="*/ 2343213 h 2470213"/>
              <a:gd name="connsiteX71" fmla="*/ 1911350 w 3405330"/>
              <a:gd name="connsiteY71" fmla="*/ 2349563 h 2470213"/>
              <a:gd name="connsiteX72" fmla="*/ 1930400 w 3405330"/>
              <a:gd name="connsiteY72" fmla="*/ 2362263 h 2470213"/>
              <a:gd name="connsiteX73" fmla="*/ 1949450 w 3405330"/>
              <a:gd name="connsiteY73" fmla="*/ 2368613 h 2470213"/>
              <a:gd name="connsiteX74" fmla="*/ 1974850 w 3405330"/>
              <a:gd name="connsiteY74" fmla="*/ 2381313 h 2470213"/>
              <a:gd name="connsiteX75" fmla="*/ 2044700 w 3405330"/>
              <a:gd name="connsiteY75" fmla="*/ 2400363 h 2470213"/>
              <a:gd name="connsiteX76" fmla="*/ 2120900 w 3405330"/>
              <a:gd name="connsiteY76" fmla="*/ 2419413 h 2470213"/>
              <a:gd name="connsiteX77" fmla="*/ 2146300 w 3405330"/>
              <a:gd name="connsiteY77" fmla="*/ 2425763 h 2470213"/>
              <a:gd name="connsiteX78" fmla="*/ 2216150 w 3405330"/>
              <a:gd name="connsiteY78" fmla="*/ 2432113 h 2470213"/>
              <a:gd name="connsiteX79" fmla="*/ 2292350 w 3405330"/>
              <a:gd name="connsiteY79" fmla="*/ 2444813 h 2470213"/>
              <a:gd name="connsiteX80" fmla="*/ 2317750 w 3405330"/>
              <a:gd name="connsiteY80" fmla="*/ 2451163 h 2470213"/>
              <a:gd name="connsiteX81" fmla="*/ 2349500 w 3405330"/>
              <a:gd name="connsiteY81" fmla="*/ 2457513 h 2470213"/>
              <a:gd name="connsiteX82" fmla="*/ 2374900 w 3405330"/>
              <a:gd name="connsiteY82" fmla="*/ 2463863 h 2470213"/>
              <a:gd name="connsiteX83" fmla="*/ 2413000 w 3405330"/>
              <a:gd name="connsiteY83" fmla="*/ 2470213 h 2470213"/>
              <a:gd name="connsiteX84" fmla="*/ 2647950 w 3405330"/>
              <a:gd name="connsiteY84" fmla="*/ 2463863 h 2470213"/>
              <a:gd name="connsiteX85" fmla="*/ 2667000 w 3405330"/>
              <a:gd name="connsiteY85" fmla="*/ 2457513 h 2470213"/>
              <a:gd name="connsiteX86" fmla="*/ 2686050 w 3405330"/>
              <a:gd name="connsiteY86" fmla="*/ 2444813 h 2470213"/>
              <a:gd name="connsiteX87" fmla="*/ 2698750 w 3405330"/>
              <a:gd name="connsiteY87" fmla="*/ 2406713 h 2470213"/>
              <a:gd name="connsiteX88" fmla="*/ 2705100 w 3405330"/>
              <a:gd name="connsiteY88" fmla="*/ 2387663 h 2470213"/>
              <a:gd name="connsiteX89" fmla="*/ 2698750 w 3405330"/>
              <a:gd name="connsiteY89" fmla="*/ 2292413 h 2470213"/>
              <a:gd name="connsiteX90" fmla="*/ 2686050 w 3405330"/>
              <a:gd name="connsiteY90" fmla="*/ 2273363 h 2470213"/>
              <a:gd name="connsiteX91" fmla="*/ 2679700 w 3405330"/>
              <a:gd name="connsiteY91" fmla="*/ 2247963 h 2470213"/>
              <a:gd name="connsiteX92" fmla="*/ 2673350 w 3405330"/>
              <a:gd name="connsiteY92" fmla="*/ 2228913 h 2470213"/>
              <a:gd name="connsiteX93" fmla="*/ 2660650 w 3405330"/>
              <a:gd name="connsiteY93" fmla="*/ 2184463 h 2470213"/>
              <a:gd name="connsiteX94" fmla="*/ 2667000 w 3405330"/>
              <a:gd name="connsiteY94" fmla="*/ 2057463 h 2470213"/>
              <a:gd name="connsiteX95" fmla="*/ 2673350 w 3405330"/>
              <a:gd name="connsiteY95" fmla="*/ 2038413 h 2470213"/>
              <a:gd name="connsiteX96" fmla="*/ 2686050 w 3405330"/>
              <a:gd name="connsiteY96" fmla="*/ 1987613 h 2470213"/>
              <a:gd name="connsiteX97" fmla="*/ 2692400 w 3405330"/>
              <a:gd name="connsiteY97" fmla="*/ 1949513 h 2470213"/>
              <a:gd name="connsiteX98" fmla="*/ 2705100 w 3405330"/>
              <a:gd name="connsiteY98" fmla="*/ 1917763 h 2470213"/>
              <a:gd name="connsiteX99" fmla="*/ 2711450 w 3405330"/>
              <a:gd name="connsiteY99" fmla="*/ 1892363 h 2470213"/>
              <a:gd name="connsiteX100" fmla="*/ 2730500 w 3405330"/>
              <a:gd name="connsiteY100" fmla="*/ 1886013 h 2470213"/>
              <a:gd name="connsiteX101" fmla="*/ 2819400 w 3405330"/>
              <a:gd name="connsiteY101" fmla="*/ 1892363 h 2470213"/>
              <a:gd name="connsiteX102" fmla="*/ 2838450 w 3405330"/>
              <a:gd name="connsiteY102" fmla="*/ 1898713 h 2470213"/>
              <a:gd name="connsiteX103" fmla="*/ 2857500 w 3405330"/>
              <a:gd name="connsiteY103" fmla="*/ 1917763 h 2470213"/>
              <a:gd name="connsiteX104" fmla="*/ 2895600 w 3405330"/>
              <a:gd name="connsiteY104" fmla="*/ 1930463 h 2470213"/>
              <a:gd name="connsiteX105" fmla="*/ 2914650 w 3405330"/>
              <a:gd name="connsiteY105" fmla="*/ 1943163 h 2470213"/>
              <a:gd name="connsiteX106" fmla="*/ 2959100 w 3405330"/>
              <a:gd name="connsiteY106" fmla="*/ 1949513 h 2470213"/>
              <a:gd name="connsiteX107" fmla="*/ 3009900 w 3405330"/>
              <a:gd name="connsiteY107" fmla="*/ 1962213 h 2470213"/>
              <a:gd name="connsiteX108" fmla="*/ 3048000 w 3405330"/>
              <a:gd name="connsiteY108" fmla="*/ 1968563 h 2470213"/>
              <a:gd name="connsiteX109" fmla="*/ 3155950 w 3405330"/>
              <a:gd name="connsiteY109" fmla="*/ 1962213 h 2470213"/>
              <a:gd name="connsiteX110" fmla="*/ 3194050 w 3405330"/>
              <a:gd name="connsiteY110" fmla="*/ 1949513 h 2470213"/>
              <a:gd name="connsiteX111" fmla="*/ 3219450 w 3405330"/>
              <a:gd name="connsiteY111" fmla="*/ 1943163 h 2470213"/>
              <a:gd name="connsiteX112" fmla="*/ 3282950 w 3405330"/>
              <a:gd name="connsiteY112" fmla="*/ 1936813 h 2470213"/>
              <a:gd name="connsiteX113" fmla="*/ 3321050 w 3405330"/>
              <a:gd name="connsiteY113" fmla="*/ 1924113 h 2470213"/>
              <a:gd name="connsiteX114" fmla="*/ 3340100 w 3405330"/>
              <a:gd name="connsiteY114" fmla="*/ 1911413 h 2470213"/>
              <a:gd name="connsiteX115" fmla="*/ 3359150 w 3405330"/>
              <a:gd name="connsiteY115" fmla="*/ 1905063 h 2470213"/>
              <a:gd name="connsiteX116" fmla="*/ 3397250 w 3405330"/>
              <a:gd name="connsiteY116" fmla="*/ 1879663 h 2470213"/>
              <a:gd name="connsiteX117" fmla="*/ 3397250 w 3405330"/>
              <a:gd name="connsiteY117" fmla="*/ 1822513 h 2470213"/>
              <a:gd name="connsiteX118" fmla="*/ 3371850 w 3405330"/>
              <a:gd name="connsiteY118" fmla="*/ 1803463 h 2470213"/>
              <a:gd name="connsiteX119" fmla="*/ 3333750 w 3405330"/>
              <a:gd name="connsiteY119" fmla="*/ 1778063 h 2470213"/>
              <a:gd name="connsiteX120" fmla="*/ 3314700 w 3405330"/>
              <a:gd name="connsiteY120" fmla="*/ 1765363 h 2470213"/>
              <a:gd name="connsiteX121" fmla="*/ 3302000 w 3405330"/>
              <a:gd name="connsiteY121" fmla="*/ 1746313 h 2470213"/>
              <a:gd name="connsiteX122" fmla="*/ 3175000 w 3405330"/>
              <a:gd name="connsiteY122" fmla="*/ 1727263 h 2470213"/>
              <a:gd name="connsiteX123" fmla="*/ 3155950 w 3405330"/>
              <a:gd name="connsiteY123" fmla="*/ 1714563 h 2470213"/>
              <a:gd name="connsiteX124" fmla="*/ 3149600 w 3405330"/>
              <a:gd name="connsiteY124" fmla="*/ 1682813 h 2470213"/>
              <a:gd name="connsiteX125" fmla="*/ 3130550 w 3405330"/>
              <a:gd name="connsiteY125" fmla="*/ 1644713 h 2470213"/>
              <a:gd name="connsiteX126" fmla="*/ 3124200 w 3405330"/>
              <a:gd name="connsiteY126" fmla="*/ 1625663 h 2470213"/>
              <a:gd name="connsiteX127" fmla="*/ 3092450 w 3405330"/>
              <a:gd name="connsiteY127" fmla="*/ 1587563 h 2470213"/>
              <a:gd name="connsiteX128" fmla="*/ 3079750 w 3405330"/>
              <a:gd name="connsiteY128" fmla="*/ 1568513 h 2470213"/>
              <a:gd name="connsiteX129" fmla="*/ 3060700 w 3405330"/>
              <a:gd name="connsiteY129" fmla="*/ 1549463 h 2470213"/>
              <a:gd name="connsiteX130" fmla="*/ 3035300 w 3405330"/>
              <a:gd name="connsiteY130" fmla="*/ 1492313 h 2470213"/>
              <a:gd name="connsiteX131" fmla="*/ 3022600 w 3405330"/>
              <a:gd name="connsiteY131" fmla="*/ 1473263 h 2470213"/>
              <a:gd name="connsiteX132" fmla="*/ 3016250 w 3405330"/>
              <a:gd name="connsiteY132" fmla="*/ 1447863 h 2470213"/>
              <a:gd name="connsiteX133" fmla="*/ 3003550 w 3405330"/>
              <a:gd name="connsiteY133" fmla="*/ 1409763 h 2470213"/>
              <a:gd name="connsiteX134" fmla="*/ 2984500 w 3405330"/>
              <a:gd name="connsiteY134" fmla="*/ 1333563 h 2470213"/>
              <a:gd name="connsiteX135" fmla="*/ 2971800 w 3405330"/>
              <a:gd name="connsiteY135" fmla="*/ 1244663 h 2470213"/>
              <a:gd name="connsiteX136" fmla="*/ 2959100 w 3405330"/>
              <a:gd name="connsiteY136" fmla="*/ 1193863 h 2470213"/>
              <a:gd name="connsiteX137" fmla="*/ 2946400 w 3405330"/>
              <a:gd name="connsiteY137" fmla="*/ 1155763 h 2470213"/>
              <a:gd name="connsiteX138" fmla="*/ 2933700 w 3405330"/>
              <a:gd name="connsiteY138" fmla="*/ 1111313 h 2470213"/>
              <a:gd name="connsiteX139" fmla="*/ 2921000 w 3405330"/>
              <a:gd name="connsiteY139" fmla="*/ 1066863 h 2470213"/>
              <a:gd name="connsiteX140" fmla="*/ 2889250 w 3405330"/>
              <a:gd name="connsiteY140" fmla="*/ 1028763 h 2470213"/>
              <a:gd name="connsiteX141" fmla="*/ 2876550 w 3405330"/>
              <a:gd name="connsiteY141" fmla="*/ 1009713 h 2470213"/>
              <a:gd name="connsiteX142" fmla="*/ 2825750 w 3405330"/>
              <a:gd name="connsiteY142" fmla="*/ 990663 h 2470213"/>
              <a:gd name="connsiteX143" fmla="*/ 2787650 w 3405330"/>
              <a:gd name="connsiteY143" fmla="*/ 977963 h 2470213"/>
              <a:gd name="connsiteX144" fmla="*/ 2768600 w 3405330"/>
              <a:gd name="connsiteY144" fmla="*/ 971613 h 2470213"/>
              <a:gd name="connsiteX145" fmla="*/ 2730500 w 3405330"/>
              <a:gd name="connsiteY145" fmla="*/ 946213 h 2470213"/>
              <a:gd name="connsiteX146" fmla="*/ 2711450 w 3405330"/>
              <a:gd name="connsiteY146" fmla="*/ 933513 h 2470213"/>
              <a:gd name="connsiteX147" fmla="*/ 2647950 w 3405330"/>
              <a:gd name="connsiteY147" fmla="*/ 870013 h 2470213"/>
              <a:gd name="connsiteX148" fmla="*/ 2628900 w 3405330"/>
              <a:gd name="connsiteY148" fmla="*/ 857313 h 2470213"/>
              <a:gd name="connsiteX149" fmla="*/ 2609850 w 3405330"/>
              <a:gd name="connsiteY149" fmla="*/ 844613 h 2470213"/>
              <a:gd name="connsiteX150" fmla="*/ 2565400 w 3405330"/>
              <a:gd name="connsiteY150" fmla="*/ 831913 h 2470213"/>
              <a:gd name="connsiteX151" fmla="*/ 2527300 w 3405330"/>
              <a:gd name="connsiteY151" fmla="*/ 819213 h 2470213"/>
              <a:gd name="connsiteX152" fmla="*/ 2457450 w 3405330"/>
              <a:gd name="connsiteY152" fmla="*/ 793813 h 2470213"/>
              <a:gd name="connsiteX153" fmla="*/ 2381250 w 3405330"/>
              <a:gd name="connsiteY153" fmla="*/ 774763 h 2470213"/>
              <a:gd name="connsiteX154" fmla="*/ 2343150 w 3405330"/>
              <a:gd name="connsiteY154" fmla="*/ 762063 h 2470213"/>
              <a:gd name="connsiteX155" fmla="*/ 2324100 w 3405330"/>
              <a:gd name="connsiteY155" fmla="*/ 755713 h 2470213"/>
              <a:gd name="connsiteX156" fmla="*/ 2279650 w 3405330"/>
              <a:gd name="connsiteY156" fmla="*/ 749363 h 2470213"/>
              <a:gd name="connsiteX157" fmla="*/ 2260600 w 3405330"/>
              <a:gd name="connsiteY157" fmla="*/ 743013 h 2470213"/>
              <a:gd name="connsiteX158" fmla="*/ 2235200 w 3405330"/>
              <a:gd name="connsiteY158" fmla="*/ 736663 h 2470213"/>
              <a:gd name="connsiteX159" fmla="*/ 2197100 w 3405330"/>
              <a:gd name="connsiteY159" fmla="*/ 711263 h 2470213"/>
              <a:gd name="connsiteX160" fmla="*/ 2178050 w 3405330"/>
              <a:gd name="connsiteY160" fmla="*/ 704913 h 2470213"/>
              <a:gd name="connsiteX161" fmla="*/ 2139950 w 3405330"/>
              <a:gd name="connsiteY161" fmla="*/ 679513 h 2470213"/>
              <a:gd name="connsiteX162" fmla="*/ 2127250 w 3405330"/>
              <a:gd name="connsiteY162" fmla="*/ 660463 h 2470213"/>
              <a:gd name="connsiteX163" fmla="*/ 2108200 w 3405330"/>
              <a:gd name="connsiteY163" fmla="*/ 647763 h 2470213"/>
              <a:gd name="connsiteX164" fmla="*/ 2101850 w 3405330"/>
              <a:gd name="connsiteY164" fmla="*/ 628713 h 2470213"/>
              <a:gd name="connsiteX165" fmla="*/ 2057400 w 3405330"/>
              <a:gd name="connsiteY165" fmla="*/ 577913 h 2470213"/>
              <a:gd name="connsiteX166" fmla="*/ 2038350 w 3405330"/>
              <a:gd name="connsiteY166" fmla="*/ 489013 h 2470213"/>
              <a:gd name="connsiteX167" fmla="*/ 2032000 w 3405330"/>
              <a:gd name="connsiteY167" fmla="*/ 203263 h 2470213"/>
              <a:gd name="connsiteX168" fmla="*/ 2025650 w 3405330"/>
              <a:gd name="connsiteY168" fmla="*/ 184213 h 2470213"/>
              <a:gd name="connsiteX169" fmla="*/ 2019300 w 3405330"/>
              <a:gd name="connsiteY169" fmla="*/ 152463 h 2470213"/>
              <a:gd name="connsiteX170" fmla="*/ 2012950 w 3405330"/>
              <a:gd name="connsiteY170" fmla="*/ 63563 h 2470213"/>
              <a:gd name="connsiteX171" fmla="*/ 1962150 w 3405330"/>
              <a:gd name="connsiteY171" fmla="*/ 31813 h 2470213"/>
              <a:gd name="connsiteX172" fmla="*/ 1943100 w 3405330"/>
              <a:gd name="connsiteY172" fmla="*/ 25463 h 2470213"/>
              <a:gd name="connsiteX173" fmla="*/ 1784350 w 3405330"/>
              <a:gd name="connsiteY173" fmla="*/ 12763 h 2470213"/>
              <a:gd name="connsiteX174" fmla="*/ 1765300 w 3405330"/>
              <a:gd name="connsiteY174" fmla="*/ 6413 h 2470213"/>
              <a:gd name="connsiteX175" fmla="*/ 1568450 w 3405330"/>
              <a:gd name="connsiteY175" fmla="*/ 6413 h 2470213"/>
              <a:gd name="connsiteX176" fmla="*/ 1524000 w 3405330"/>
              <a:gd name="connsiteY176" fmla="*/ 25463 h 2470213"/>
              <a:gd name="connsiteX177" fmla="*/ 1466850 w 3405330"/>
              <a:gd name="connsiteY177" fmla="*/ 50863 h 2470213"/>
              <a:gd name="connsiteX178" fmla="*/ 1435100 w 3405330"/>
              <a:gd name="connsiteY178" fmla="*/ 82613 h 2470213"/>
              <a:gd name="connsiteX179" fmla="*/ 1403350 w 3405330"/>
              <a:gd name="connsiteY179" fmla="*/ 120713 h 2470213"/>
              <a:gd name="connsiteX180" fmla="*/ 1365250 w 3405330"/>
              <a:gd name="connsiteY180" fmla="*/ 146113 h 2470213"/>
              <a:gd name="connsiteX181" fmla="*/ 1346200 w 3405330"/>
              <a:gd name="connsiteY181" fmla="*/ 158813 h 2470213"/>
              <a:gd name="connsiteX182" fmla="*/ 1327150 w 3405330"/>
              <a:gd name="connsiteY182" fmla="*/ 171513 h 2470213"/>
              <a:gd name="connsiteX183" fmla="*/ 1301750 w 3405330"/>
              <a:gd name="connsiteY183" fmla="*/ 190563 h 2470213"/>
              <a:gd name="connsiteX184" fmla="*/ 1282700 w 3405330"/>
              <a:gd name="connsiteY184" fmla="*/ 196913 h 2470213"/>
              <a:gd name="connsiteX185" fmla="*/ 1238250 w 3405330"/>
              <a:gd name="connsiteY185" fmla="*/ 209613 h 2470213"/>
              <a:gd name="connsiteX186" fmla="*/ 1206500 w 3405330"/>
              <a:gd name="connsiteY186" fmla="*/ 215963 h 2470213"/>
              <a:gd name="connsiteX187" fmla="*/ 1168400 w 3405330"/>
              <a:gd name="connsiteY187" fmla="*/ 228663 h 2470213"/>
              <a:gd name="connsiteX188" fmla="*/ 1149350 w 3405330"/>
              <a:gd name="connsiteY188" fmla="*/ 235013 h 2470213"/>
              <a:gd name="connsiteX189" fmla="*/ 1123950 w 3405330"/>
              <a:gd name="connsiteY189" fmla="*/ 241363 h 2470213"/>
              <a:gd name="connsiteX190" fmla="*/ 1085850 w 3405330"/>
              <a:gd name="connsiteY190" fmla="*/ 254063 h 2470213"/>
              <a:gd name="connsiteX191" fmla="*/ 1060450 w 3405330"/>
              <a:gd name="connsiteY191" fmla="*/ 273113 h 2470213"/>
              <a:gd name="connsiteX192" fmla="*/ 1022350 w 3405330"/>
              <a:gd name="connsiteY192" fmla="*/ 292163 h 2470213"/>
              <a:gd name="connsiteX193" fmla="*/ 1003300 w 3405330"/>
              <a:gd name="connsiteY193" fmla="*/ 311213 h 2470213"/>
              <a:gd name="connsiteX194" fmla="*/ 965200 w 3405330"/>
              <a:gd name="connsiteY194" fmla="*/ 342963 h 2470213"/>
              <a:gd name="connsiteX195" fmla="*/ 939800 w 3405330"/>
              <a:gd name="connsiteY195" fmla="*/ 381063 h 2470213"/>
              <a:gd name="connsiteX196" fmla="*/ 927100 w 3405330"/>
              <a:gd name="connsiteY196" fmla="*/ 400113 h 2470213"/>
              <a:gd name="connsiteX197" fmla="*/ 920750 w 3405330"/>
              <a:gd name="connsiteY197" fmla="*/ 419163 h 2470213"/>
              <a:gd name="connsiteX198" fmla="*/ 901700 w 3405330"/>
              <a:gd name="connsiteY198" fmla="*/ 438213 h 2470213"/>
              <a:gd name="connsiteX199" fmla="*/ 895350 w 3405330"/>
              <a:gd name="connsiteY199" fmla="*/ 457263 h 2470213"/>
              <a:gd name="connsiteX200" fmla="*/ 876300 w 3405330"/>
              <a:gd name="connsiteY200" fmla="*/ 463613 h 2470213"/>
              <a:gd name="connsiteX201" fmla="*/ 857250 w 3405330"/>
              <a:gd name="connsiteY201" fmla="*/ 482663 h 2470213"/>
              <a:gd name="connsiteX202" fmla="*/ 831850 w 3405330"/>
              <a:gd name="connsiteY202" fmla="*/ 520763 h 2470213"/>
              <a:gd name="connsiteX203" fmla="*/ 787400 w 3405330"/>
              <a:gd name="connsiteY203" fmla="*/ 552513 h 2470213"/>
              <a:gd name="connsiteX204" fmla="*/ 742950 w 3405330"/>
              <a:gd name="connsiteY204" fmla="*/ 603313 h 2470213"/>
              <a:gd name="connsiteX205" fmla="*/ 736600 w 3405330"/>
              <a:gd name="connsiteY205" fmla="*/ 622363 h 2470213"/>
              <a:gd name="connsiteX206" fmla="*/ 711200 w 3405330"/>
              <a:gd name="connsiteY206" fmla="*/ 666813 h 2470213"/>
              <a:gd name="connsiteX207" fmla="*/ 692150 w 3405330"/>
              <a:gd name="connsiteY207" fmla="*/ 685863 h 2470213"/>
              <a:gd name="connsiteX208" fmla="*/ 685800 w 3405330"/>
              <a:gd name="connsiteY208" fmla="*/ 704913 h 2470213"/>
              <a:gd name="connsiteX209" fmla="*/ 660400 w 3405330"/>
              <a:gd name="connsiteY209" fmla="*/ 743013 h 2470213"/>
              <a:gd name="connsiteX210" fmla="*/ 635000 w 3405330"/>
              <a:gd name="connsiteY210" fmla="*/ 781113 h 2470213"/>
              <a:gd name="connsiteX211" fmla="*/ 622300 w 3405330"/>
              <a:gd name="connsiteY211" fmla="*/ 800163 h 2470213"/>
              <a:gd name="connsiteX212" fmla="*/ 584200 w 3405330"/>
              <a:gd name="connsiteY212" fmla="*/ 838263 h 2470213"/>
              <a:gd name="connsiteX213" fmla="*/ 546100 w 3405330"/>
              <a:gd name="connsiteY213" fmla="*/ 857313 h 2470213"/>
              <a:gd name="connsiteX214" fmla="*/ 450850 w 3405330"/>
              <a:gd name="connsiteY214" fmla="*/ 850963 h 2470213"/>
              <a:gd name="connsiteX215" fmla="*/ 393700 w 3405330"/>
              <a:gd name="connsiteY215" fmla="*/ 831913 h 2470213"/>
              <a:gd name="connsiteX216" fmla="*/ 330200 w 3405330"/>
              <a:gd name="connsiteY216" fmla="*/ 819213 h 2470213"/>
              <a:gd name="connsiteX217" fmla="*/ 311150 w 3405330"/>
              <a:gd name="connsiteY217" fmla="*/ 812863 h 2470213"/>
              <a:gd name="connsiteX218" fmla="*/ 254000 w 3405330"/>
              <a:gd name="connsiteY218" fmla="*/ 781113 h 2470213"/>
              <a:gd name="connsiteX219" fmla="*/ 196850 w 3405330"/>
              <a:gd name="connsiteY219" fmla="*/ 736663 h 2470213"/>
              <a:gd name="connsiteX220" fmla="*/ 165100 w 3405330"/>
              <a:gd name="connsiteY220" fmla="*/ 704913 h 247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3405330" h="2470213">
                <a:moveTo>
                  <a:pt x="165100" y="704913"/>
                </a:moveTo>
                <a:cubicBezTo>
                  <a:pt x="154517" y="711263"/>
                  <a:pt x="142721" y="715931"/>
                  <a:pt x="133350" y="723963"/>
                </a:cubicBezTo>
                <a:cubicBezTo>
                  <a:pt x="99286" y="753161"/>
                  <a:pt x="138545" y="731757"/>
                  <a:pt x="114300" y="762063"/>
                </a:cubicBezTo>
                <a:cubicBezTo>
                  <a:pt x="109532" y="768022"/>
                  <a:pt x="101600" y="770530"/>
                  <a:pt x="95250" y="774763"/>
                </a:cubicBezTo>
                <a:cubicBezTo>
                  <a:pt x="61383" y="825563"/>
                  <a:pt x="105833" y="764180"/>
                  <a:pt x="63500" y="806513"/>
                </a:cubicBezTo>
                <a:cubicBezTo>
                  <a:pt x="58104" y="811909"/>
                  <a:pt x="55686" y="819700"/>
                  <a:pt x="50800" y="825563"/>
                </a:cubicBezTo>
                <a:cubicBezTo>
                  <a:pt x="45051" y="832462"/>
                  <a:pt x="37263" y="837524"/>
                  <a:pt x="31750" y="844613"/>
                </a:cubicBezTo>
                <a:cubicBezTo>
                  <a:pt x="6276" y="877365"/>
                  <a:pt x="9581" y="873020"/>
                  <a:pt x="0" y="901763"/>
                </a:cubicBezTo>
                <a:cubicBezTo>
                  <a:pt x="4233" y="914463"/>
                  <a:pt x="5274" y="928724"/>
                  <a:pt x="12700" y="939863"/>
                </a:cubicBezTo>
                <a:cubicBezTo>
                  <a:pt x="25116" y="958487"/>
                  <a:pt x="26492" y="956931"/>
                  <a:pt x="31750" y="977963"/>
                </a:cubicBezTo>
                <a:cubicBezTo>
                  <a:pt x="34368" y="988434"/>
                  <a:pt x="35759" y="999177"/>
                  <a:pt x="38100" y="1009713"/>
                </a:cubicBezTo>
                <a:cubicBezTo>
                  <a:pt x="42264" y="1028450"/>
                  <a:pt x="43139" y="1040152"/>
                  <a:pt x="57150" y="1054163"/>
                </a:cubicBezTo>
                <a:cubicBezTo>
                  <a:pt x="62546" y="1059559"/>
                  <a:pt x="69850" y="1062630"/>
                  <a:pt x="76200" y="1066863"/>
                </a:cubicBezTo>
                <a:cubicBezTo>
                  <a:pt x="140397" y="1163158"/>
                  <a:pt x="70912" y="1064327"/>
                  <a:pt x="120650" y="1124013"/>
                </a:cubicBezTo>
                <a:cubicBezTo>
                  <a:pt x="125536" y="1129876"/>
                  <a:pt x="128464" y="1137200"/>
                  <a:pt x="133350" y="1143063"/>
                </a:cubicBezTo>
                <a:cubicBezTo>
                  <a:pt x="139099" y="1149962"/>
                  <a:pt x="146887" y="1155024"/>
                  <a:pt x="152400" y="1162113"/>
                </a:cubicBezTo>
                <a:cubicBezTo>
                  <a:pt x="192291" y="1213401"/>
                  <a:pt x="159971" y="1188327"/>
                  <a:pt x="196850" y="1212913"/>
                </a:cubicBezTo>
                <a:cubicBezTo>
                  <a:pt x="198967" y="1219263"/>
                  <a:pt x="199019" y="1226736"/>
                  <a:pt x="203200" y="1231963"/>
                </a:cubicBezTo>
                <a:cubicBezTo>
                  <a:pt x="207968" y="1237922"/>
                  <a:pt x="215276" y="1241563"/>
                  <a:pt x="222250" y="1244663"/>
                </a:cubicBezTo>
                <a:cubicBezTo>
                  <a:pt x="234483" y="1250100"/>
                  <a:pt x="247650" y="1253130"/>
                  <a:pt x="260350" y="1257363"/>
                </a:cubicBezTo>
                <a:cubicBezTo>
                  <a:pt x="266700" y="1259480"/>
                  <a:pt x="272798" y="1262613"/>
                  <a:pt x="279400" y="1263713"/>
                </a:cubicBezTo>
                <a:cubicBezTo>
                  <a:pt x="292100" y="1265830"/>
                  <a:pt x="304931" y="1267270"/>
                  <a:pt x="317500" y="1270063"/>
                </a:cubicBezTo>
                <a:cubicBezTo>
                  <a:pt x="346230" y="1276447"/>
                  <a:pt x="328199" y="1275413"/>
                  <a:pt x="355600" y="1289113"/>
                </a:cubicBezTo>
                <a:cubicBezTo>
                  <a:pt x="361587" y="1292106"/>
                  <a:pt x="368663" y="1292470"/>
                  <a:pt x="374650" y="1295463"/>
                </a:cubicBezTo>
                <a:cubicBezTo>
                  <a:pt x="399624" y="1307950"/>
                  <a:pt x="386149" y="1309193"/>
                  <a:pt x="412750" y="1314513"/>
                </a:cubicBezTo>
                <a:cubicBezTo>
                  <a:pt x="472706" y="1326504"/>
                  <a:pt x="438676" y="1314663"/>
                  <a:pt x="482600" y="1327213"/>
                </a:cubicBezTo>
                <a:cubicBezTo>
                  <a:pt x="506655" y="1334086"/>
                  <a:pt x="525285" y="1344969"/>
                  <a:pt x="552450" y="1346263"/>
                </a:cubicBezTo>
                <a:lnTo>
                  <a:pt x="685800" y="1352613"/>
                </a:lnTo>
                <a:cubicBezTo>
                  <a:pt x="698500" y="1361080"/>
                  <a:pt x="709420" y="1373186"/>
                  <a:pt x="723900" y="1378013"/>
                </a:cubicBezTo>
                <a:cubicBezTo>
                  <a:pt x="750190" y="1386776"/>
                  <a:pt x="737381" y="1380650"/>
                  <a:pt x="762000" y="1397063"/>
                </a:cubicBezTo>
                <a:cubicBezTo>
                  <a:pt x="766233" y="1403413"/>
                  <a:pt x="769814" y="1410250"/>
                  <a:pt x="774700" y="1416113"/>
                </a:cubicBezTo>
                <a:cubicBezTo>
                  <a:pt x="780449" y="1423012"/>
                  <a:pt x="788769" y="1427691"/>
                  <a:pt x="793750" y="1435163"/>
                </a:cubicBezTo>
                <a:cubicBezTo>
                  <a:pt x="797463" y="1440732"/>
                  <a:pt x="796849" y="1448362"/>
                  <a:pt x="800100" y="1454213"/>
                </a:cubicBezTo>
                <a:cubicBezTo>
                  <a:pt x="807513" y="1467556"/>
                  <a:pt x="817033" y="1479613"/>
                  <a:pt x="825500" y="1492313"/>
                </a:cubicBezTo>
                <a:lnTo>
                  <a:pt x="825500" y="1492313"/>
                </a:lnTo>
                <a:cubicBezTo>
                  <a:pt x="838200" y="1505013"/>
                  <a:pt x="853637" y="1515469"/>
                  <a:pt x="863600" y="1530413"/>
                </a:cubicBezTo>
                <a:cubicBezTo>
                  <a:pt x="867833" y="1536763"/>
                  <a:pt x="870341" y="1544695"/>
                  <a:pt x="876300" y="1549463"/>
                </a:cubicBezTo>
                <a:cubicBezTo>
                  <a:pt x="881527" y="1553644"/>
                  <a:pt x="889363" y="1552820"/>
                  <a:pt x="895350" y="1555813"/>
                </a:cubicBezTo>
                <a:cubicBezTo>
                  <a:pt x="902176" y="1559226"/>
                  <a:pt x="908050" y="1564280"/>
                  <a:pt x="914400" y="1568513"/>
                </a:cubicBezTo>
                <a:cubicBezTo>
                  <a:pt x="916517" y="1574863"/>
                  <a:pt x="917429" y="1581751"/>
                  <a:pt x="920750" y="1587563"/>
                </a:cubicBezTo>
                <a:cubicBezTo>
                  <a:pt x="938109" y="1617941"/>
                  <a:pt x="946641" y="1617524"/>
                  <a:pt x="977900" y="1638363"/>
                </a:cubicBezTo>
                <a:cubicBezTo>
                  <a:pt x="984250" y="1642596"/>
                  <a:pt x="989422" y="1649808"/>
                  <a:pt x="996950" y="1651063"/>
                </a:cubicBezTo>
                <a:cubicBezTo>
                  <a:pt x="1022350" y="1655296"/>
                  <a:pt x="1048721" y="1655620"/>
                  <a:pt x="1073150" y="1663763"/>
                </a:cubicBezTo>
                <a:lnTo>
                  <a:pt x="1111250" y="1676463"/>
                </a:lnTo>
                <a:cubicBezTo>
                  <a:pt x="1117600" y="1678580"/>
                  <a:pt x="1124731" y="1679100"/>
                  <a:pt x="1130300" y="1682813"/>
                </a:cubicBezTo>
                <a:cubicBezTo>
                  <a:pt x="1142929" y="1691232"/>
                  <a:pt x="1152626" y="1700110"/>
                  <a:pt x="1168400" y="1701863"/>
                </a:cubicBezTo>
                <a:cubicBezTo>
                  <a:pt x="1200026" y="1705377"/>
                  <a:pt x="1231900" y="1706096"/>
                  <a:pt x="1263650" y="1708213"/>
                </a:cubicBezTo>
                <a:cubicBezTo>
                  <a:pt x="1276350" y="1710330"/>
                  <a:pt x="1289125" y="1712038"/>
                  <a:pt x="1301750" y="1714563"/>
                </a:cubicBezTo>
                <a:cubicBezTo>
                  <a:pt x="1310308" y="1716275"/>
                  <a:pt x="1318490" y="1719831"/>
                  <a:pt x="1327150" y="1720913"/>
                </a:cubicBezTo>
                <a:cubicBezTo>
                  <a:pt x="1352441" y="1724074"/>
                  <a:pt x="1377950" y="1725146"/>
                  <a:pt x="1403350" y="1727263"/>
                </a:cubicBezTo>
                <a:cubicBezTo>
                  <a:pt x="1459386" y="1764621"/>
                  <a:pt x="1369820" y="1707323"/>
                  <a:pt x="1460500" y="1752663"/>
                </a:cubicBezTo>
                <a:cubicBezTo>
                  <a:pt x="1486777" y="1765801"/>
                  <a:pt x="1492613" y="1770216"/>
                  <a:pt x="1524000" y="1778063"/>
                </a:cubicBezTo>
                <a:lnTo>
                  <a:pt x="1574800" y="1790763"/>
                </a:lnTo>
                <a:cubicBezTo>
                  <a:pt x="1606332" y="1838061"/>
                  <a:pt x="1565806" y="1779970"/>
                  <a:pt x="1606550" y="1828863"/>
                </a:cubicBezTo>
                <a:cubicBezTo>
                  <a:pt x="1633008" y="1860613"/>
                  <a:pt x="1603375" y="1837330"/>
                  <a:pt x="1638300" y="1860613"/>
                </a:cubicBezTo>
                <a:cubicBezTo>
                  <a:pt x="1656530" y="1933535"/>
                  <a:pt x="1631038" y="1843669"/>
                  <a:pt x="1657350" y="1905063"/>
                </a:cubicBezTo>
                <a:cubicBezTo>
                  <a:pt x="1663825" y="1920171"/>
                  <a:pt x="1665729" y="1957892"/>
                  <a:pt x="1676400" y="1968563"/>
                </a:cubicBezTo>
                <a:lnTo>
                  <a:pt x="1695450" y="1987613"/>
                </a:lnTo>
                <a:cubicBezTo>
                  <a:pt x="1697567" y="1996080"/>
                  <a:pt x="1699907" y="2004494"/>
                  <a:pt x="1701800" y="2013013"/>
                </a:cubicBezTo>
                <a:cubicBezTo>
                  <a:pt x="1704141" y="2023549"/>
                  <a:pt x="1703684" y="2034937"/>
                  <a:pt x="1708150" y="2044763"/>
                </a:cubicBezTo>
                <a:cubicBezTo>
                  <a:pt x="1714466" y="2058658"/>
                  <a:pt x="1728723" y="2068383"/>
                  <a:pt x="1733550" y="2082863"/>
                </a:cubicBezTo>
                <a:cubicBezTo>
                  <a:pt x="1756708" y="2152338"/>
                  <a:pt x="1719774" y="2047105"/>
                  <a:pt x="1752600" y="2120963"/>
                </a:cubicBezTo>
                <a:cubicBezTo>
                  <a:pt x="1758037" y="2133196"/>
                  <a:pt x="1757874" y="2147924"/>
                  <a:pt x="1765300" y="2159063"/>
                </a:cubicBezTo>
                <a:cubicBezTo>
                  <a:pt x="1782837" y="2185368"/>
                  <a:pt x="1777385" y="2174356"/>
                  <a:pt x="1790700" y="2209863"/>
                </a:cubicBezTo>
                <a:cubicBezTo>
                  <a:pt x="1814641" y="2273707"/>
                  <a:pt x="1776032" y="2180526"/>
                  <a:pt x="1809750" y="2247963"/>
                </a:cubicBezTo>
                <a:cubicBezTo>
                  <a:pt x="1812743" y="2253950"/>
                  <a:pt x="1814261" y="2260577"/>
                  <a:pt x="1816100" y="2267013"/>
                </a:cubicBezTo>
                <a:cubicBezTo>
                  <a:pt x="1818498" y="2275404"/>
                  <a:pt x="1817609" y="2285151"/>
                  <a:pt x="1822450" y="2292413"/>
                </a:cubicBezTo>
                <a:cubicBezTo>
                  <a:pt x="1826683" y="2298763"/>
                  <a:pt x="1835150" y="2300880"/>
                  <a:pt x="1841500" y="2305113"/>
                </a:cubicBezTo>
                <a:cubicBezTo>
                  <a:pt x="1845733" y="2311463"/>
                  <a:pt x="1848241" y="2319395"/>
                  <a:pt x="1854200" y="2324163"/>
                </a:cubicBezTo>
                <a:cubicBezTo>
                  <a:pt x="1859427" y="2328344"/>
                  <a:pt x="1867263" y="2327520"/>
                  <a:pt x="1873250" y="2330513"/>
                </a:cubicBezTo>
                <a:cubicBezTo>
                  <a:pt x="1880076" y="2333926"/>
                  <a:pt x="1885474" y="2339800"/>
                  <a:pt x="1892300" y="2343213"/>
                </a:cubicBezTo>
                <a:cubicBezTo>
                  <a:pt x="1898287" y="2346206"/>
                  <a:pt x="1905363" y="2346570"/>
                  <a:pt x="1911350" y="2349563"/>
                </a:cubicBezTo>
                <a:cubicBezTo>
                  <a:pt x="1918176" y="2352976"/>
                  <a:pt x="1923574" y="2358850"/>
                  <a:pt x="1930400" y="2362263"/>
                </a:cubicBezTo>
                <a:cubicBezTo>
                  <a:pt x="1936387" y="2365256"/>
                  <a:pt x="1943298" y="2365976"/>
                  <a:pt x="1949450" y="2368613"/>
                </a:cubicBezTo>
                <a:cubicBezTo>
                  <a:pt x="1958151" y="2372342"/>
                  <a:pt x="1966149" y="2377584"/>
                  <a:pt x="1974850" y="2381313"/>
                </a:cubicBezTo>
                <a:cubicBezTo>
                  <a:pt x="1994075" y="2389552"/>
                  <a:pt x="2030131" y="2395507"/>
                  <a:pt x="2044700" y="2400363"/>
                </a:cubicBezTo>
                <a:cubicBezTo>
                  <a:pt x="2108351" y="2421580"/>
                  <a:pt x="2056769" y="2406587"/>
                  <a:pt x="2120900" y="2419413"/>
                </a:cubicBezTo>
                <a:cubicBezTo>
                  <a:pt x="2129458" y="2421125"/>
                  <a:pt x="2137649" y="2424610"/>
                  <a:pt x="2146300" y="2425763"/>
                </a:cubicBezTo>
                <a:cubicBezTo>
                  <a:pt x="2169474" y="2428853"/>
                  <a:pt x="2192867" y="2429996"/>
                  <a:pt x="2216150" y="2432113"/>
                </a:cubicBezTo>
                <a:cubicBezTo>
                  <a:pt x="2258689" y="2446293"/>
                  <a:pt x="2213356" y="2432660"/>
                  <a:pt x="2292350" y="2444813"/>
                </a:cubicBezTo>
                <a:cubicBezTo>
                  <a:pt x="2300976" y="2446140"/>
                  <a:pt x="2309231" y="2449270"/>
                  <a:pt x="2317750" y="2451163"/>
                </a:cubicBezTo>
                <a:cubicBezTo>
                  <a:pt x="2328286" y="2453504"/>
                  <a:pt x="2338964" y="2455172"/>
                  <a:pt x="2349500" y="2457513"/>
                </a:cubicBezTo>
                <a:cubicBezTo>
                  <a:pt x="2358019" y="2459406"/>
                  <a:pt x="2366342" y="2462151"/>
                  <a:pt x="2374900" y="2463863"/>
                </a:cubicBezTo>
                <a:cubicBezTo>
                  <a:pt x="2387525" y="2466388"/>
                  <a:pt x="2400300" y="2468096"/>
                  <a:pt x="2413000" y="2470213"/>
                </a:cubicBezTo>
                <a:cubicBezTo>
                  <a:pt x="2491317" y="2468096"/>
                  <a:pt x="2569702" y="2467775"/>
                  <a:pt x="2647950" y="2463863"/>
                </a:cubicBezTo>
                <a:cubicBezTo>
                  <a:pt x="2654635" y="2463529"/>
                  <a:pt x="2661013" y="2460506"/>
                  <a:pt x="2667000" y="2457513"/>
                </a:cubicBezTo>
                <a:cubicBezTo>
                  <a:pt x="2673826" y="2454100"/>
                  <a:pt x="2679700" y="2449046"/>
                  <a:pt x="2686050" y="2444813"/>
                </a:cubicBezTo>
                <a:lnTo>
                  <a:pt x="2698750" y="2406713"/>
                </a:lnTo>
                <a:lnTo>
                  <a:pt x="2705100" y="2387663"/>
                </a:lnTo>
                <a:cubicBezTo>
                  <a:pt x="2702983" y="2355913"/>
                  <a:pt x="2703981" y="2323801"/>
                  <a:pt x="2698750" y="2292413"/>
                </a:cubicBezTo>
                <a:cubicBezTo>
                  <a:pt x="2697495" y="2284885"/>
                  <a:pt x="2689056" y="2280378"/>
                  <a:pt x="2686050" y="2273363"/>
                </a:cubicBezTo>
                <a:cubicBezTo>
                  <a:pt x="2682612" y="2265341"/>
                  <a:pt x="2682098" y="2256354"/>
                  <a:pt x="2679700" y="2247963"/>
                </a:cubicBezTo>
                <a:cubicBezTo>
                  <a:pt x="2677861" y="2241527"/>
                  <a:pt x="2675189" y="2235349"/>
                  <a:pt x="2673350" y="2228913"/>
                </a:cubicBezTo>
                <a:cubicBezTo>
                  <a:pt x="2657403" y="2173099"/>
                  <a:pt x="2675875" y="2230138"/>
                  <a:pt x="2660650" y="2184463"/>
                </a:cubicBezTo>
                <a:cubicBezTo>
                  <a:pt x="2662767" y="2142130"/>
                  <a:pt x="2663328" y="2099690"/>
                  <a:pt x="2667000" y="2057463"/>
                </a:cubicBezTo>
                <a:cubicBezTo>
                  <a:pt x="2667580" y="2050795"/>
                  <a:pt x="2671589" y="2044871"/>
                  <a:pt x="2673350" y="2038413"/>
                </a:cubicBezTo>
                <a:cubicBezTo>
                  <a:pt x="2677943" y="2021574"/>
                  <a:pt x="2682393" y="2004680"/>
                  <a:pt x="2686050" y="1987613"/>
                </a:cubicBezTo>
                <a:cubicBezTo>
                  <a:pt x="2688748" y="1975024"/>
                  <a:pt x="2689012" y="1961935"/>
                  <a:pt x="2692400" y="1949513"/>
                </a:cubicBezTo>
                <a:cubicBezTo>
                  <a:pt x="2695399" y="1938516"/>
                  <a:pt x="2701495" y="1928577"/>
                  <a:pt x="2705100" y="1917763"/>
                </a:cubicBezTo>
                <a:cubicBezTo>
                  <a:pt x="2707860" y="1909484"/>
                  <a:pt x="2705998" y="1899178"/>
                  <a:pt x="2711450" y="1892363"/>
                </a:cubicBezTo>
                <a:cubicBezTo>
                  <a:pt x="2715631" y="1887136"/>
                  <a:pt x="2724150" y="1888130"/>
                  <a:pt x="2730500" y="1886013"/>
                </a:cubicBezTo>
                <a:cubicBezTo>
                  <a:pt x="2760133" y="1888130"/>
                  <a:pt x="2789895" y="1888892"/>
                  <a:pt x="2819400" y="1892363"/>
                </a:cubicBezTo>
                <a:cubicBezTo>
                  <a:pt x="2826048" y="1893145"/>
                  <a:pt x="2832881" y="1895000"/>
                  <a:pt x="2838450" y="1898713"/>
                </a:cubicBezTo>
                <a:cubicBezTo>
                  <a:pt x="2845922" y="1903694"/>
                  <a:pt x="2849650" y="1913402"/>
                  <a:pt x="2857500" y="1917763"/>
                </a:cubicBezTo>
                <a:cubicBezTo>
                  <a:pt x="2869202" y="1924264"/>
                  <a:pt x="2884461" y="1923037"/>
                  <a:pt x="2895600" y="1930463"/>
                </a:cubicBezTo>
                <a:cubicBezTo>
                  <a:pt x="2901950" y="1934696"/>
                  <a:pt x="2907340" y="1940970"/>
                  <a:pt x="2914650" y="1943163"/>
                </a:cubicBezTo>
                <a:cubicBezTo>
                  <a:pt x="2928986" y="1947464"/>
                  <a:pt x="2944337" y="1947052"/>
                  <a:pt x="2959100" y="1949513"/>
                </a:cubicBezTo>
                <a:cubicBezTo>
                  <a:pt x="3068880" y="1967810"/>
                  <a:pt x="2936289" y="1945855"/>
                  <a:pt x="3009900" y="1962213"/>
                </a:cubicBezTo>
                <a:cubicBezTo>
                  <a:pt x="3022469" y="1965006"/>
                  <a:pt x="3035300" y="1966446"/>
                  <a:pt x="3048000" y="1968563"/>
                </a:cubicBezTo>
                <a:cubicBezTo>
                  <a:pt x="3083983" y="1966446"/>
                  <a:pt x="3120207" y="1966875"/>
                  <a:pt x="3155950" y="1962213"/>
                </a:cubicBezTo>
                <a:cubicBezTo>
                  <a:pt x="3169225" y="1960482"/>
                  <a:pt x="3181228" y="1953360"/>
                  <a:pt x="3194050" y="1949513"/>
                </a:cubicBezTo>
                <a:cubicBezTo>
                  <a:pt x="3202409" y="1947005"/>
                  <a:pt x="3210810" y="1944397"/>
                  <a:pt x="3219450" y="1943163"/>
                </a:cubicBezTo>
                <a:cubicBezTo>
                  <a:pt x="3240508" y="1940155"/>
                  <a:pt x="3261783" y="1938930"/>
                  <a:pt x="3282950" y="1936813"/>
                </a:cubicBezTo>
                <a:cubicBezTo>
                  <a:pt x="3295650" y="1932580"/>
                  <a:pt x="3309911" y="1931539"/>
                  <a:pt x="3321050" y="1924113"/>
                </a:cubicBezTo>
                <a:cubicBezTo>
                  <a:pt x="3327400" y="1919880"/>
                  <a:pt x="3333274" y="1914826"/>
                  <a:pt x="3340100" y="1911413"/>
                </a:cubicBezTo>
                <a:cubicBezTo>
                  <a:pt x="3346087" y="1908420"/>
                  <a:pt x="3353299" y="1908314"/>
                  <a:pt x="3359150" y="1905063"/>
                </a:cubicBezTo>
                <a:cubicBezTo>
                  <a:pt x="3372493" y="1897650"/>
                  <a:pt x="3397250" y="1879663"/>
                  <a:pt x="3397250" y="1879663"/>
                </a:cubicBezTo>
                <a:cubicBezTo>
                  <a:pt x="3404282" y="1858566"/>
                  <a:pt x="3411220" y="1847658"/>
                  <a:pt x="3397250" y="1822513"/>
                </a:cubicBezTo>
                <a:cubicBezTo>
                  <a:pt x="3392110" y="1813262"/>
                  <a:pt x="3380520" y="1809532"/>
                  <a:pt x="3371850" y="1803463"/>
                </a:cubicBezTo>
                <a:cubicBezTo>
                  <a:pt x="3359346" y="1794710"/>
                  <a:pt x="3346450" y="1786530"/>
                  <a:pt x="3333750" y="1778063"/>
                </a:cubicBezTo>
                <a:lnTo>
                  <a:pt x="3314700" y="1765363"/>
                </a:lnTo>
                <a:cubicBezTo>
                  <a:pt x="3310467" y="1759013"/>
                  <a:pt x="3307396" y="1751709"/>
                  <a:pt x="3302000" y="1746313"/>
                </a:cubicBezTo>
                <a:cubicBezTo>
                  <a:pt x="3270327" y="1714640"/>
                  <a:pt x="3208533" y="1729236"/>
                  <a:pt x="3175000" y="1727263"/>
                </a:cubicBezTo>
                <a:cubicBezTo>
                  <a:pt x="3168650" y="1723030"/>
                  <a:pt x="3159736" y="1721189"/>
                  <a:pt x="3155950" y="1714563"/>
                </a:cubicBezTo>
                <a:cubicBezTo>
                  <a:pt x="3150595" y="1705192"/>
                  <a:pt x="3152218" y="1693284"/>
                  <a:pt x="3149600" y="1682813"/>
                </a:cubicBezTo>
                <a:cubicBezTo>
                  <a:pt x="3141620" y="1650891"/>
                  <a:pt x="3146070" y="1675753"/>
                  <a:pt x="3130550" y="1644713"/>
                </a:cubicBezTo>
                <a:cubicBezTo>
                  <a:pt x="3127557" y="1638726"/>
                  <a:pt x="3127193" y="1631650"/>
                  <a:pt x="3124200" y="1625663"/>
                </a:cubicBezTo>
                <a:cubicBezTo>
                  <a:pt x="3112376" y="1602014"/>
                  <a:pt x="3110005" y="1608629"/>
                  <a:pt x="3092450" y="1587563"/>
                </a:cubicBezTo>
                <a:cubicBezTo>
                  <a:pt x="3087564" y="1581700"/>
                  <a:pt x="3084636" y="1574376"/>
                  <a:pt x="3079750" y="1568513"/>
                </a:cubicBezTo>
                <a:cubicBezTo>
                  <a:pt x="3074001" y="1561614"/>
                  <a:pt x="3066449" y="1556362"/>
                  <a:pt x="3060700" y="1549463"/>
                </a:cubicBezTo>
                <a:cubicBezTo>
                  <a:pt x="3017620" y="1497767"/>
                  <a:pt x="3090677" y="1575379"/>
                  <a:pt x="3035300" y="1492313"/>
                </a:cubicBezTo>
                <a:lnTo>
                  <a:pt x="3022600" y="1473263"/>
                </a:lnTo>
                <a:cubicBezTo>
                  <a:pt x="3020483" y="1464796"/>
                  <a:pt x="3018758" y="1456222"/>
                  <a:pt x="3016250" y="1447863"/>
                </a:cubicBezTo>
                <a:cubicBezTo>
                  <a:pt x="3012403" y="1435041"/>
                  <a:pt x="3006175" y="1422890"/>
                  <a:pt x="3003550" y="1409763"/>
                </a:cubicBezTo>
                <a:cubicBezTo>
                  <a:pt x="2994178" y="1362903"/>
                  <a:pt x="3000165" y="1388391"/>
                  <a:pt x="2984500" y="1333563"/>
                </a:cubicBezTo>
                <a:cubicBezTo>
                  <a:pt x="2979523" y="1288768"/>
                  <a:pt x="2980465" y="1282211"/>
                  <a:pt x="2971800" y="1244663"/>
                </a:cubicBezTo>
                <a:cubicBezTo>
                  <a:pt x="2967875" y="1227656"/>
                  <a:pt x="2964620" y="1210422"/>
                  <a:pt x="2959100" y="1193863"/>
                </a:cubicBezTo>
                <a:cubicBezTo>
                  <a:pt x="2954867" y="1181163"/>
                  <a:pt x="2949647" y="1168750"/>
                  <a:pt x="2946400" y="1155763"/>
                </a:cubicBezTo>
                <a:cubicBezTo>
                  <a:pt x="2926549" y="1076358"/>
                  <a:pt x="2951920" y="1175082"/>
                  <a:pt x="2933700" y="1111313"/>
                </a:cubicBezTo>
                <a:cubicBezTo>
                  <a:pt x="2930987" y="1101818"/>
                  <a:pt x="2926075" y="1077013"/>
                  <a:pt x="2921000" y="1066863"/>
                </a:cubicBezTo>
                <a:cubicBezTo>
                  <a:pt x="2909176" y="1043214"/>
                  <a:pt x="2906805" y="1049829"/>
                  <a:pt x="2889250" y="1028763"/>
                </a:cubicBezTo>
                <a:cubicBezTo>
                  <a:pt x="2884364" y="1022900"/>
                  <a:pt x="2881946" y="1015109"/>
                  <a:pt x="2876550" y="1009713"/>
                </a:cubicBezTo>
                <a:cubicBezTo>
                  <a:pt x="2858593" y="991756"/>
                  <a:pt x="2850738" y="997478"/>
                  <a:pt x="2825750" y="990663"/>
                </a:cubicBezTo>
                <a:cubicBezTo>
                  <a:pt x="2812835" y="987141"/>
                  <a:pt x="2800350" y="982196"/>
                  <a:pt x="2787650" y="977963"/>
                </a:cubicBezTo>
                <a:cubicBezTo>
                  <a:pt x="2781300" y="975846"/>
                  <a:pt x="2774169" y="975326"/>
                  <a:pt x="2768600" y="971613"/>
                </a:cubicBezTo>
                <a:lnTo>
                  <a:pt x="2730500" y="946213"/>
                </a:lnTo>
                <a:lnTo>
                  <a:pt x="2711450" y="933513"/>
                </a:lnTo>
                <a:cubicBezTo>
                  <a:pt x="2677583" y="882713"/>
                  <a:pt x="2698750" y="903880"/>
                  <a:pt x="2647950" y="870013"/>
                </a:cubicBezTo>
                <a:lnTo>
                  <a:pt x="2628900" y="857313"/>
                </a:lnTo>
                <a:cubicBezTo>
                  <a:pt x="2622550" y="853080"/>
                  <a:pt x="2617090" y="847026"/>
                  <a:pt x="2609850" y="844613"/>
                </a:cubicBezTo>
                <a:cubicBezTo>
                  <a:pt x="2545829" y="823273"/>
                  <a:pt x="2645134" y="855833"/>
                  <a:pt x="2565400" y="831913"/>
                </a:cubicBezTo>
                <a:cubicBezTo>
                  <a:pt x="2552578" y="828066"/>
                  <a:pt x="2538439" y="826639"/>
                  <a:pt x="2527300" y="819213"/>
                </a:cubicBezTo>
                <a:cubicBezTo>
                  <a:pt x="2487365" y="792590"/>
                  <a:pt x="2530205" y="818065"/>
                  <a:pt x="2457450" y="793813"/>
                </a:cubicBezTo>
                <a:cubicBezTo>
                  <a:pt x="2353791" y="759260"/>
                  <a:pt x="2483860" y="800415"/>
                  <a:pt x="2381250" y="774763"/>
                </a:cubicBezTo>
                <a:cubicBezTo>
                  <a:pt x="2368263" y="771516"/>
                  <a:pt x="2355850" y="766296"/>
                  <a:pt x="2343150" y="762063"/>
                </a:cubicBezTo>
                <a:cubicBezTo>
                  <a:pt x="2336800" y="759946"/>
                  <a:pt x="2330726" y="756660"/>
                  <a:pt x="2324100" y="755713"/>
                </a:cubicBezTo>
                <a:lnTo>
                  <a:pt x="2279650" y="749363"/>
                </a:lnTo>
                <a:cubicBezTo>
                  <a:pt x="2273300" y="747246"/>
                  <a:pt x="2267036" y="744852"/>
                  <a:pt x="2260600" y="743013"/>
                </a:cubicBezTo>
                <a:cubicBezTo>
                  <a:pt x="2252209" y="740615"/>
                  <a:pt x="2243006" y="740566"/>
                  <a:pt x="2235200" y="736663"/>
                </a:cubicBezTo>
                <a:cubicBezTo>
                  <a:pt x="2221548" y="729837"/>
                  <a:pt x="2211580" y="716090"/>
                  <a:pt x="2197100" y="711263"/>
                </a:cubicBezTo>
                <a:cubicBezTo>
                  <a:pt x="2190750" y="709146"/>
                  <a:pt x="2183901" y="708164"/>
                  <a:pt x="2178050" y="704913"/>
                </a:cubicBezTo>
                <a:cubicBezTo>
                  <a:pt x="2164707" y="697500"/>
                  <a:pt x="2139950" y="679513"/>
                  <a:pt x="2139950" y="679513"/>
                </a:cubicBezTo>
                <a:cubicBezTo>
                  <a:pt x="2135717" y="673163"/>
                  <a:pt x="2132646" y="665859"/>
                  <a:pt x="2127250" y="660463"/>
                </a:cubicBezTo>
                <a:cubicBezTo>
                  <a:pt x="2121854" y="655067"/>
                  <a:pt x="2112968" y="653722"/>
                  <a:pt x="2108200" y="647763"/>
                </a:cubicBezTo>
                <a:cubicBezTo>
                  <a:pt x="2104019" y="642536"/>
                  <a:pt x="2105101" y="634564"/>
                  <a:pt x="2101850" y="628713"/>
                </a:cubicBezTo>
                <a:cubicBezTo>
                  <a:pt x="2080061" y="589492"/>
                  <a:pt x="2085228" y="596465"/>
                  <a:pt x="2057400" y="577913"/>
                </a:cubicBezTo>
                <a:cubicBezTo>
                  <a:pt x="2051050" y="548280"/>
                  <a:pt x="2039023" y="519312"/>
                  <a:pt x="2038350" y="489013"/>
                </a:cubicBezTo>
                <a:cubicBezTo>
                  <a:pt x="2036233" y="393763"/>
                  <a:pt x="2035966" y="298454"/>
                  <a:pt x="2032000" y="203263"/>
                </a:cubicBezTo>
                <a:cubicBezTo>
                  <a:pt x="2031721" y="196575"/>
                  <a:pt x="2027273" y="190707"/>
                  <a:pt x="2025650" y="184213"/>
                </a:cubicBezTo>
                <a:cubicBezTo>
                  <a:pt x="2023032" y="173742"/>
                  <a:pt x="2021417" y="163046"/>
                  <a:pt x="2019300" y="152463"/>
                </a:cubicBezTo>
                <a:cubicBezTo>
                  <a:pt x="2017183" y="122830"/>
                  <a:pt x="2018113" y="92820"/>
                  <a:pt x="2012950" y="63563"/>
                </a:cubicBezTo>
                <a:cubicBezTo>
                  <a:pt x="2008547" y="38615"/>
                  <a:pt x="1979910" y="37733"/>
                  <a:pt x="1962150" y="31813"/>
                </a:cubicBezTo>
                <a:cubicBezTo>
                  <a:pt x="1955800" y="29696"/>
                  <a:pt x="1949664" y="26776"/>
                  <a:pt x="1943100" y="25463"/>
                </a:cubicBezTo>
                <a:cubicBezTo>
                  <a:pt x="1869787" y="10800"/>
                  <a:pt x="1922129" y="19652"/>
                  <a:pt x="1784350" y="12763"/>
                </a:cubicBezTo>
                <a:cubicBezTo>
                  <a:pt x="1778000" y="10646"/>
                  <a:pt x="1771953" y="7152"/>
                  <a:pt x="1765300" y="6413"/>
                </a:cubicBezTo>
                <a:cubicBezTo>
                  <a:pt x="1669244" y="-4260"/>
                  <a:pt x="1666563" y="281"/>
                  <a:pt x="1568450" y="6413"/>
                </a:cubicBezTo>
                <a:cubicBezTo>
                  <a:pt x="1507129" y="26853"/>
                  <a:pt x="1602467" y="-5924"/>
                  <a:pt x="1524000" y="25463"/>
                </a:cubicBezTo>
                <a:cubicBezTo>
                  <a:pt x="1467325" y="48133"/>
                  <a:pt x="1503501" y="26429"/>
                  <a:pt x="1466850" y="50863"/>
                </a:cubicBezTo>
                <a:cubicBezTo>
                  <a:pt x="1432983" y="101663"/>
                  <a:pt x="1477433" y="40280"/>
                  <a:pt x="1435100" y="82613"/>
                </a:cubicBezTo>
                <a:cubicBezTo>
                  <a:pt x="1398411" y="119302"/>
                  <a:pt x="1450163" y="84303"/>
                  <a:pt x="1403350" y="120713"/>
                </a:cubicBezTo>
                <a:cubicBezTo>
                  <a:pt x="1391302" y="130084"/>
                  <a:pt x="1377950" y="137646"/>
                  <a:pt x="1365250" y="146113"/>
                </a:cubicBezTo>
                <a:lnTo>
                  <a:pt x="1346200" y="158813"/>
                </a:lnTo>
                <a:cubicBezTo>
                  <a:pt x="1339850" y="163046"/>
                  <a:pt x="1333255" y="166934"/>
                  <a:pt x="1327150" y="171513"/>
                </a:cubicBezTo>
                <a:cubicBezTo>
                  <a:pt x="1318683" y="177863"/>
                  <a:pt x="1310939" y="185312"/>
                  <a:pt x="1301750" y="190563"/>
                </a:cubicBezTo>
                <a:cubicBezTo>
                  <a:pt x="1295938" y="193884"/>
                  <a:pt x="1289111" y="194990"/>
                  <a:pt x="1282700" y="196913"/>
                </a:cubicBezTo>
                <a:cubicBezTo>
                  <a:pt x="1267940" y="201341"/>
                  <a:pt x="1253199" y="205876"/>
                  <a:pt x="1238250" y="209613"/>
                </a:cubicBezTo>
                <a:cubicBezTo>
                  <a:pt x="1227779" y="212231"/>
                  <a:pt x="1216913" y="213123"/>
                  <a:pt x="1206500" y="215963"/>
                </a:cubicBezTo>
                <a:cubicBezTo>
                  <a:pt x="1193585" y="219485"/>
                  <a:pt x="1181100" y="224430"/>
                  <a:pt x="1168400" y="228663"/>
                </a:cubicBezTo>
                <a:cubicBezTo>
                  <a:pt x="1162050" y="230780"/>
                  <a:pt x="1155844" y="233390"/>
                  <a:pt x="1149350" y="235013"/>
                </a:cubicBezTo>
                <a:cubicBezTo>
                  <a:pt x="1140883" y="237130"/>
                  <a:pt x="1132309" y="238855"/>
                  <a:pt x="1123950" y="241363"/>
                </a:cubicBezTo>
                <a:cubicBezTo>
                  <a:pt x="1111128" y="245210"/>
                  <a:pt x="1085850" y="254063"/>
                  <a:pt x="1085850" y="254063"/>
                </a:cubicBezTo>
                <a:cubicBezTo>
                  <a:pt x="1077383" y="260413"/>
                  <a:pt x="1069639" y="267862"/>
                  <a:pt x="1060450" y="273113"/>
                </a:cubicBezTo>
                <a:cubicBezTo>
                  <a:pt x="1024001" y="293941"/>
                  <a:pt x="1058553" y="261994"/>
                  <a:pt x="1022350" y="292163"/>
                </a:cubicBezTo>
                <a:cubicBezTo>
                  <a:pt x="1015451" y="297912"/>
                  <a:pt x="1010199" y="305464"/>
                  <a:pt x="1003300" y="311213"/>
                </a:cubicBezTo>
                <a:cubicBezTo>
                  <a:pt x="980128" y="330523"/>
                  <a:pt x="985704" y="316600"/>
                  <a:pt x="965200" y="342963"/>
                </a:cubicBezTo>
                <a:cubicBezTo>
                  <a:pt x="955829" y="355011"/>
                  <a:pt x="948267" y="368363"/>
                  <a:pt x="939800" y="381063"/>
                </a:cubicBezTo>
                <a:cubicBezTo>
                  <a:pt x="935567" y="387413"/>
                  <a:pt x="929513" y="392873"/>
                  <a:pt x="927100" y="400113"/>
                </a:cubicBezTo>
                <a:cubicBezTo>
                  <a:pt x="924983" y="406463"/>
                  <a:pt x="924463" y="413594"/>
                  <a:pt x="920750" y="419163"/>
                </a:cubicBezTo>
                <a:cubicBezTo>
                  <a:pt x="915769" y="426635"/>
                  <a:pt x="908050" y="431863"/>
                  <a:pt x="901700" y="438213"/>
                </a:cubicBezTo>
                <a:cubicBezTo>
                  <a:pt x="899583" y="444563"/>
                  <a:pt x="900083" y="452530"/>
                  <a:pt x="895350" y="457263"/>
                </a:cubicBezTo>
                <a:cubicBezTo>
                  <a:pt x="890617" y="461996"/>
                  <a:pt x="881869" y="459900"/>
                  <a:pt x="876300" y="463613"/>
                </a:cubicBezTo>
                <a:cubicBezTo>
                  <a:pt x="868828" y="468594"/>
                  <a:pt x="862763" y="475574"/>
                  <a:pt x="857250" y="482663"/>
                </a:cubicBezTo>
                <a:cubicBezTo>
                  <a:pt x="847879" y="494711"/>
                  <a:pt x="844550" y="512296"/>
                  <a:pt x="831850" y="520763"/>
                </a:cubicBezTo>
                <a:cubicBezTo>
                  <a:pt x="822582" y="526941"/>
                  <a:pt x="793128" y="546069"/>
                  <a:pt x="787400" y="552513"/>
                </a:cubicBezTo>
                <a:cubicBezTo>
                  <a:pt x="733521" y="613127"/>
                  <a:pt x="786823" y="574065"/>
                  <a:pt x="742950" y="603313"/>
                </a:cubicBezTo>
                <a:cubicBezTo>
                  <a:pt x="740833" y="609663"/>
                  <a:pt x="739237" y="616211"/>
                  <a:pt x="736600" y="622363"/>
                </a:cubicBezTo>
                <a:cubicBezTo>
                  <a:pt x="731120" y="635150"/>
                  <a:pt x="720578" y="655559"/>
                  <a:pt x="711200" y="666813"/>
                </a:cubicBezTo>
                <a:cubicBezTo>
                  <a:pt x="705451" y="673712"/>
                  <a:pt x="698500" y="679513"/>
                  <a:pt x="692150" y="685863"/>
                </a:cubicBezTo>
                <a:cubicBezTo>
                  <a:pt x="690033" y="692213"/>
                  <a:pt x="689051" y="699062"/>
                  <a:pt x="685800" y="704913"/>
                </a:cubicBezTo>
                <a:cubicBezTo>
                  <a:pt x="678387" y="718256"/>
                  <a:pt x="665227" y="728533"/>
                  <a:pt x="660400" y="743013"/>
                </a:cubicBezTo>
                <a:cubicBezTo>
                  <a:pt x="649241" y="776491"/>
                  <a:pt x="661426" y="749402"/>
                  <a:pt x="635000" y="781113"/>
                </a:cubicBezTo>
                <a:cubicBezTo>
                  <a:pt x="630114" y="786976"/>
                  <a:pt x="627370" y="794459"/>
                  <a:pt x="622300" y="800163"/>
                </a:cubicBezTo>
                <a:cubicBezTo>
                  <a:pt x="610368" y="813587"/>
                  <a:pt x="601239" y="832583"/>
                  <a:pt x="584200" y="838263"/>
                </a:cubicBezTo>
                <a:cubicBezTo>
                  <a:pt x="557910" y="847026"/>
                  <a:pt x="570719" y="840900"/>
                  <a:pt x="546100" y="857313"/>
                </a:cubicBezTo>
                <a:cubicBezTo>
                  <a:pt x="514350" y="855196"/>
                  <a:pt x="482351" y="855463"/>
                  <a:pt x="450850" y="850963"/>
                </a:cubicBezTo>
                <a:cubicBezTo>
                  <a:pt x="406400" y="844613"/>
                  <a:pt x="425450" y="838263"/>
                  <a:pt x="393700" y="831913"/>
                </a:cubicBezTo>
                <a:cubicBezTo>
                  <a:pt x="372533" y="827680"/>
                  <a:pt x="350678" y="826039"/>
                  <a:pt x="330200" y="819213"/>
                </a:cubicBezTo>
                <a:cubicBezTo>
                  <a:pt x="323850" y="817096"/>
                  <a:pt x="317001" y="816114"/>
                  <a:pt x="311150" y="812863"/>
                </a:cubicBezTo>
                <a:cubicBezTo>
                  <a:pt x="245646" y="776472"/>
                  <a:pt x="297105" y="795481"/>
                  <a:pt x="254000" y="781113"/>
                </a:cubicBezTo>
                <a:cubicBezTo>
                  <a:pt x="237563" y="764676"/>
                  <a:pt x="219636" y="744258"/>
                  <a:pt x="196850" y="736663"/>
                </a:cubicBezTo>
                <a:lnTo>
                  <a:pt x="165100" y="704913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49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65AD12E-6546-4513-A27D-6314AA50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CA" b="1" dirty="0"/>
              <a:t>La région subarctique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18B638F6-7146-4D97-A529-AAE71C7D58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2A4340-7642-473B-B6BC-D93E045B6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850" y="2556932"/>
            <a:ext cx="3587745" cy="3318936"/>
          </a:xfrm>
        </p:spPr>
        <p:txBody>
          <a:bodyPr>
            <a:normAutofit/>
          </a:bodyPr>
          <a:lstStyle/>
          <a:p>
            <a:r>
              <a:rPr lang="en-US" sz="2800" dirty="0"/>
              <a:t>Hivers </a:t>
            </a:r>
            <a:r>
              <a:rPr lang="en-US" sz="2800" dirty="0" err="1"/>
              <a:t>très</a:t>
            </a:r>
            <a:r>
              <a:rPr lang="en-US" sz="2800" dirty="0"/>
              <a:t> </a:t>
            </a:r>
            <a:r>
              <a:rPr lang="en-US" sz="2800" dirty="0" err="1"/>
              <a:t>froid</a:t>
            </a:r>
            <a:endParaRPr lang="en-US" sz="2800" dirty="0"/>
          </a:p>
          <a:p>
            <a:r>
              <a:rPr lang="en-US" sz="2800" dirty="0"/>
              <a:t>Six </a:t>
            </a:r>
            <a:r>
              <a:rPr lang="en-US" sz="2800" dirty="0" err="1"/>
              <a:t>mois</a:t>
            </a:r>
            <a:r>
              <a:rPr lang="en-US" sz="2800" dirty="0"/>
              <a:t> </a:t>
            </a:r>
            <a:r>
              <a:rPr lang="en-US" sz="2800" dirty="0" err="1"/>
              <a:t>d’enneigement</a:t>
            </a:r>
            <a:endParaRPr lang="en-US" sz="2800" dirty="0"/>
          </a:p>
          <a:p>
            <a:r>
              <a:rPr lang="en-US" sz="2800" dirty="0" err="1"/>
              <a:t>Étés</a:t>
            </a:r>
            <a:r>
              <a:rPr lang="en-US" sz="2800" dirty="0"/>
              <a:t> </a:t>
            </a:r>
            <a:r>
              <a:rPr lang="en-US" sz="2800" dirty="0" err="1"/>
              <a:t>chauds</a:t>
            </a:r>
            <a:endParaRPr lang="en-US" sz="2800" dirty="0"/>
          </a:p>
          <a:p>
            <a:r>
              <a:rPr lang="en-US" sz="2800" dirty="0" err="1"/>
              <a:t>Végétation</a:t>
            </a:r>
            <a:r>
              <a:rPr lang="en-US" sz="2800" dirty="0"/>
              <a:t> : </a:t>
            </a:r>
            <a:r>
              <a:rPr lang="en-US" sz="2800" dirty="0" err="1"/>
              <a:t>forêt</a:t>
            </a:r>
            <a:r>
              <a:rPr lang="en-US" sz="2800" dirty="0"/>
              <a:t> </a:t>
            </a:r>
            <a:r>
              <a:rPr lang="en-US" sz="2800" dirty="0" err="1"/>
              <a:t>boréale</a:t>
            </a:r>
            <a:endParaRPr lang="en-US" sz="2800" dirty="0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DA351ECD-5EF8-4A6E-A5DE-FBE8C33D9EEC}"/>
              </a:ext>
            </a:extLst>
          </p:cNvPr>
          <p:cNvSpPr/>
          <p:nvPr/>
        </p:nvSpPr>
        <p:spPr>
          <a:xfrm>
            <a:off x="2221554" y="2346689"/>
            <a:ext cx="3957046" cy="2193561"/>
          </a:xfrm>
          <a:custGeom>
            <a:avLst/>
            <a:gdLst>
              <a:gd name="connsiteX0" fmla="*/ 7296 w 3957046"/>
              <a:gd name="connsiteY0" fmla="*/ 15511 h 2193561"/>
              <a:gd name="connsiteX1" fmla="*/ 7296 w 3957046"/>
              <a:gd name="connsiteY1" fmla="*/ 85361 h 2193561"/>
              <a:gd name="connsiteX2" fmla="*/ 19996 w 3957046"/>
              <a:gd name="connsiteY2" fmla="*/ 123461 h 2193561"/>
              <a:gd name="connsiteX3" fmla="*/ 26346 w 3957046"/>
              <a:gd name="connsiteY3" fmla="*/ 218711 h 2193561"/>
              <a:gd name="connsiteX4" fmla="*/ 32696 w 3957046"/>
              <a:gd name="connsiteY4" fmla="*/ 237761 h 2193561"/>
              <a:gd name="connsiteX5" fmla="*/ 39046 w 3957046"/>
              <a:gd name="connsiteY5" fmla="*/ 263161 h 2193561"/>
              <a:gd name="connsiteX6" fmla="*/ 58096 w 3957046"/>
              <a:gd name="connsiteY6" fmla="*/ 333011 h 2193561"/>
              <a:gd name="connsiteX7" fmla="*/ 64446 w 3957046"/>
              <a:gd name="connsiteY7" fmla="*/ 352061 h 2193561"/>
              <a:gd name="connsiteX8" fmla="*/ 77146 w 3957046"/>
              <a:gd name="connsiteY8" fmla="*/ 371111 h 2193561"/>
              <a:gd name="connsiteX9" fmla="*/ 96196 w 3957046"/>
              <a:gd name="connsiteY9" fmla="*/ 428261 h 2193561"/>
              <a:gd name="connsiteX10" fmla="*/ 115246 w 3957046"/>
              <a:gd name="connsiteY10" fmla="*/ 625111 h 2193561"/>
              <a:gd name="connsiteX11" fmla="*/ 121596 w 3957046"/>
              <a:gd name="connsiteY11" fmla="*/ 650511 h 2193561"/>
              <a:gd name="connsiteX12" fmla="*/ 127946 w 3957046"/>
              <a:gd name="connsiteY12" fmla="*/ 726711 h 2193561"/>
              <a:gd name="connsiteX13" fmla="*/ 140646 w 3957046"/>
              <a:gd name="connsiteY13" fmla="*/ 745761 h 2193561"/>
              <a:gd name="connsiteX14" fmla="*/ 159696 w 3957046"/>
              <a:gd name="connsiteY14" fmla="*/ 783861 h 2193561"/>
              <a:gd name="connsiteX15" fmla="*/ 172396 w 3957046"/>
              <a:gd name="connsiteY15" fmla="*/ 841011 h 2193561"/>
              <a:gd name="connsiteX16" fmla="*/ 178746 w 3957046"/>
              <a:gd name="connsiteY16" fmla="*/ 904511 h 2193561"/>
              <a:gd name="connsiteX17" fmla="*/ 191446 w 3957046"/>
              <a:gd name="connsiteY17" fmla="*/ 942611 h 2193561"/>
              <a:gd name="connsiteX18" fmla="*/ 197796 w 3957046"/>
              <a:gd name="connsiteY18" fmla="*/ 961661 h 2193561"/>
              <a:gd name="connsiteX19" fmla="*/ 210496 w 3957046"/>
              <a:gd name="connsiteY19" fmla="*/ 1050561 h 2193561"/>
              <a:gd name="connsiteX20" fmla="*/ 229546 w 3957046"/>
              <a:gd name="connsiteY20" fmla="*/ 1095011 h 2193561"/>
              <a:gd name="connsiteX21" fmla="*/ 242246 w 3957046"/>
              <a:gd name="connsiteY21" fmla="*/ 1139461 h 2193561"/>
              <a:gd name="connsiteX22" fmla="*/ 261296 w 3957046"/>
              <a:gd name="connsiteY22" fmla="*/ 1196611 h 2193561"/>
              <a:gd name="connsiteX23" fmla="*/ 267646 w 3957046"/>
              <a:gd name="connsiteY23" fmla="*/ 1215661 h 2193561"/>
              <a:gd name="connsiteX24" fmla="*/ 273996 w 3957046"/>
              <a:gd name="connsiteY24" fmla="*/ 1247411 h 2193561"/>
              <a:gd name="connsiteX25" fmla="*/ 286696 w 3957046"/>
              <a:gd name="connsiteY25" fmla="*/ 1285511 h 2193561"/>
              <a:gd name="connsiteX26" fmla="*/ 299396 w 3957046"/>
              <a:gd name="connsiteY26" fmla="*/ 1323611 h 2193561"/>
              <a:gd name="connsiteX27" fmla="*/ 331146 w 3957046"/>
              <a:gd name="connsiteY27" fmla="*/ 1418861 h 2193561"/>
              <a:gd name="connsiteX28" fmla="*/ 337496 w 3957046"/>
              <a:gd name="connsiteY28" fmla="*/ 1437911 h 2193561"/>
              <a:gd name="connsiteX29" fmla="*/ 343846 w 3957046"/>
              <a:gd name="connsiteY29" fmla="*/ 1456961 h 2193561"/>
              <a:gd name="connsiteX30" fmla="*/ 350196 w 3957046"/>
              <a:gd name="connsiteY30" fmla="*/ 1482361 h 2193561"/>
              <a:gd name="connsiteX31" fmla="*/ 356546 w 3957046"/>
              <a:gd name="connsiteY31" fmla="*/ 1501411 h 2193561"/>
              <a:gd name="connsiteX32" fmla="*/ 375596 w 3957046"/>
              <a:gd name="connsiteY32" fmla="*/ 1564911 h 2193561"/>
              <a:gd name="connsiteX33" fmla="*/ 388296 w 3957046"/>
              <a:gd name="connsiteY33" fmla="*/ 1596661 h 2193561"/>
              <a:gd name="connsiteX34" fmla="*/ 400996 w 3957046"/>
              <a:gd name="connsiteY34" fmla="*/ 1641111 h 2193561"/>
              <a:gd name="connsiteX35" fmla="*/ 413696 w 3957046"/>
              <a:gd name="connsiteY35" fmla="*/ 1660161 h 2193561"/>
              <a:gd name="connsiteX36" fmla="*/ 420046 w 3957046"/>
              <a:gd name="connsiteY36" fmla="*/ 1679211 h 2193561"/>
              <a:gd name="connsiteX37" fmla="*/ 458146 w 3957046"/>
              <a:gd name="connsiteY37" fmla="*/ 1717311 h 2193561"/>
              <a:gd name="connsiteX38" fmla="*/ 477196 w 3957046"/>
              <a:gd name="connsiteY38" fmla="*/ 1736361 h 2193561"/>
              <a:gd name="connsiteX39" fmla="*/ 502596 w 3957046"/>
              <a:gd name="connsiteY39" fmla="*/ 1774461 h 2193561"/>
              <a:gd name="connsiteX40" fmla="*/ 515296 w 3957046"/>
              <a:gd name="connsiteY40" fmla="*/ 1793511 h 2193561"/>
              <a:gd name="connsiteX41" fmla="*/ 534346 w 3957046"/>
              <a:gd name="connsiteY41" fmla="*/ 1806211 h 2193561"/>
              <a:gd name="connsiteX42" fmla="*/ 540696 w 3957046"/>
              <a:gd name="connsiteY42" fmla="*/ 1825261 h 2193561"/>
              <a:gd name="connsiteX43" fmla="*/ 604196 w 3957046"/>
              <a:gd name="connsiteY43" fmla="*/ 1901461 h 2193561"/>
              <a:gd name="connsiteX44" fmla="*/ 661346 w 3957046"/>
              <a:gd name="connsiteY44" fmla="*/ 1920511 h 2193561"/>
              <a:gd name="connsiteX45" fmla="*/ 680396 w 3957046"/>
              <a:gd name="connsiteY45" fmla="*/ 1926861 h 2193561"/>
              <a:gd name="connsiteX46" fmla="*/ 737546 w 3957046"/>
              <a:gd name="connsiteY46" fmla="*/ 1920511 h 2193561"/>
              <a:gd name="connsiteX47" fmla="*/ 743896 w 3957046"/>
              <a:gd name="connsiteY47" fmla="*/ 1895111 h 2193561"/>
              <a:gd name="connsiteX48" fmla="*/ 769296 w 3957046"/>
              <a:gd name="connsiteY48" fmla="*/ 1857011 h 2193561"/>
              <a:gd name="connsiteX49" fmla="*/ 807396 w 3957046"/>
              <a:gd name="connsiteY49" fmla="*/ 1831611 h 2193561"/>
              <a:gd name="connsiteX50" fmla="*/ 826446 w 3957046"/>
              <a:gd name="connsiteY50" fmla="*/ 1818911 h 2193561"/>
              <a:gd name="connsiteX51" fmla="*/ 839146 w 3957046"/>
              <a:gd name="connsiteY51" fmla="*/ 1799861 h 2193561"/>
              <a:gd name="connsiteX52" fmla="*/ 877246 w 3957046"/>
              <a:gd name="connsiteY52" fmla="*/ 1774461 h 2193561"/>
              <a:gd name="connsiteX53" fmla="*/ 928046 w 3957046"/>
              <a:gd name="connsiteY53" fmla="*/ 1749061 h 2193561"/>
              <a:gd name="connsiteX54" fmla="*/ 1055046 w 3957046"/>
              <a:gd name="connsiteY54" fmla="*/ 1742711 h 2193561"/>
              <a:gd name="connsiteX55" fmla="*/ 1074096 w 3957046"/>
              <a:gd name="connsiteY55" fmla="*/ 1736361 h 2193561"/>
              <a:gd name="connsiteX56" fmla="*/ 1105846 w 3957046"/>
              <a:gd name="connsiteY56" fmla="*/ 1710961 h 2193561"/>
              <a:gd name="connsiteX57" fmla="*/ 1124896 w 3957046"/>
              <a:gd name="connsiteY57" fmla="*/ 1691911 h 2193561"/>
              <a:gd name="connsiteX58" fmla="*/ 1474146 w 3957046"/>
              <a:gd name="connsiteY58" fmla="*/ 1691911 h 2193561"/>
              <a:gd name="connsiteX59" fmla="*/ 1537646 w 3957046"/>
              <a:gd name="connsiteY59" fmla="*/ 1710961 h 2193561"/>
              <a:gd name="connsiteX60" fmla="*/ 1556696 w 3957046"/>
              <a:gd name="connsiteY60" fmla="*/ 1723661 h 2193561"/>
              <a:gd name="connsiteX61" fmla="*/ 1563046 w 3957046"/>
              <a:gd name="connsiteY61" fmla="*/ 1749061 h 2193561"/>
              <a:gd name="connsiteX62" fmla="*/ 1575746 w 3957046"/>
              <a:gd name="connsiteY62" fmla="*/ 1793511 h 2193561"/>
              <a:gd name="connsiteX63" fmla="*/ 1582096 w 3957046"/>
              <a:gd name="connsiteY63" fmla="*/ 1837961 h 2193561"/>
              <a:gd name="connsiteX64" fmla="*/ 1601146 w 3957046"/>
              <a:gd name="connsiteY64" fmla="*/ 1926861 h 2193561"/>
              <a:gd name="connsiteX65" fmla="*/ 1632896 w 3957046"/>
              <a:gd name="connsiteY65" fmla="*/ 1971311 h 2193561"/>
              <a:gd name="connsiteX66" fmla="*/ 1651946 w 3957046"/>
              <a:gd name="connsiteY66" fmla="*/ 1990361 h 2193561"/>
              <a:gd name="connsiteX67" fmla="*/ 1677346 w 3957046"/>
              <a:gd name="connsiteY67" fmla="*/ 2015761 h 2193561"/>
              <a:gd name="connsiteX68" fmla="*/ 1696396 w 3957046"/>
              <a:gd name="connsiteY68" fmla="*/ 2053861 h 2193561"/>
              <a:gd name="connsiteX69" fmla="*/ 1715446 w 3957046"/>
              <a:gd name="connsiteY69" fmla="*/ 2060211 h 2193561"/>
              <a:gd name="connsiteX70" fmla="*/ 1734496 w 3957046"/>
              <a:gd name="connsiteY70" fmla="*/ 2072911 h 2193561"/>
              <a:gd name="connsiteX71" fmla="*/ 1759896 w 3957046"/>
              <a:gd name="connsiteY71" fmla="*/ 2079261 h 2193561"/>
              <a:gd name="connsiteX72" fmla="*/ 1778946 w 3957046"/>
              <a:gd name="connsiteY72" fmla="*/ 2085611 h 2193561"/>
              <a:gd name="connsiteX73" fmla="*/ 1817046 w 3957046"/>
              <a:gd name="connsiteY73" fmla="*/ 2091961 h 2193561"/>
              <a:gd name="connsiteX74" fmla="*/ 1842446 w 3957046"/>
              <a:gd name="connsiteY74" fmla="*/ 2098311 h 2193561"/>
              <a:gd name="connsiteX75" fmla="*/ 1880546 w 3957046"/>
              <a:gd name="connsiteY75" fmla="*/ 2104661 h 2193561"/>
              <a:gd name="connsiteX76" fmla="*/ 1937696 w 3957046"/>
              <a:gd name="connsiteY76" fmla="*/ 2136411 h 2193561"/>
              <a:gd name="connsiteX77" fmla="*/ 2051996 w 3957046"/>
              <a:gd name="connsiteY77" fmla="*/ 2174511 h 2193561"/>
              <a:gd name="connsiteX78" fmla="*/ 2090096 w 3957046"/>
              <a:gd name="connsiteY78" fmla="*/ 2187211 h 2193561"/>
              <a:gd name="connsiteX79" fmla="*/ 2109146 w 3957046"/>
              <a:gd name="connsiteY79" fmla="*/ 2193561 h 2193561"/>
              <a:gd name="connsiteX80" fmla="*/ 2166296 w 3957046"/>
              <a:gd name="connsiteY80" fmla="*/ 2187211 h 2193561"/>
              <a:gd name="connsiteX81" fmla="*/ 2236146 w 3957046"/>
              <a:gd name="connsiteY81" fmla="*/ 2180861 h 2193561"/>
              <a:gd name="connsiteX82" fmla="*/ 2280596 w 3957046"/>
              <a:gd name="connsiteY82" fmla="*/ 2168161 h 2193561"/>
              <a:gd name="connsiteX83" fmla="*/ 2305996 w 3957046"/>
              <a:gd name="connsiteY83" fmla="*/ 2161811 h 2193561"/>
              <a:gd name="connsiteX84" fmla="*/ 2350446 w 3957046"/>
              <a:gd name="connsiteY84" fmla="*/ 2130061 h 2193561"/>
              <a:gd name="connsiteX85" fmla="*/ 2369496 w 3957046"/>
              <a:gd name="connsiteY85" fmla="*/ 2123711 h 2193561"/>
              <a:gd name="connsiteX86" fmla="*/ 2388546 w 3957046"/>
              <a:gd name="connsiteY86" fmla="*/ 2111011 h 2193561"/>
              <a:gd name="connsiteX87" fmla="*/ 2471096 w 3957046"/>
              <a:gd name="connsiteY87" fmla="*/ 2104661 h 2193561"/>
              <a:gd name="connsiteX88" fmla="*/ 2534596 w 3957046"/>
              <a:gd name="connsiteY88" fmla="*/ 2098311 h 2193561"/>
              <a:gd name="connsiteX89" fmla="*/ 2559996 w 3957046"/>
              <a:gd name="connsiteY89" fmla="*/ 2091961 h 2193561"/>
              <a:gd name="connsiteX90" fmla="*/ 2648896 w 3957046"/>
              <a:gd name="connsiteY90" fmla="*/ 2079261 h 2193561"/>
              <a:gd name="connsiteX91" fmla="*/ 2693346 w 3957046"/>
              <a:gd name="connsiteY91" fmla="*/ 2072911 h 2193561"/>
              <a:gd name="connsiteX92" fmla="*/ 2858446 w 3957046"/>
              <a:gd name="connsiteY92" fmla="*/ 2066561 h 2193561"/>
              <a:gd name="connsiteX93" fmla="*/ 2928296 w 3957046"/>
              <a:gd name="connsiteY93" fmla="*/ 2047511 h 2193561"/>
              <a:gd name="connsiteX94" fmla="*/ 2947346 w 3957046"/>
              <a:gd name="connsiteY94" fmla="*/ 2034811 h 2193561"/>
              <a:gd name="connsiteX95" fmla="*/ 2985446 w 3957046"/>
              <a:gd name="connsiteY95" fmla="*/ 2022111 h 2193561"/>
              <a:gd name="connsiteX96" fmla="*/ 3042596 w 3957046"/>
              <a:gd name="connsiteY96" fmla="*/ 1984011 h 2193561"/>
              <a:gd name="connsiteX97" fmla="*/ 3061646 w 3957046"/>
              <a:gd name="connsiteY97" fmla="*/ 1971311 h 2193561"/>
              <a:gd name="connsiteX98" fmla="*/ 3080696 w 3957046"/>
              <a:gd name="connsiteY98" fmla="*/ 1958611 h 2193561"/>
              <a:gd name="connsiteX99" fmla="*/ 3099746 w 3957046"/>
              <a:gd name="connsiteY99" fmla="*/ 1939561 h 2193561"/>
              <a:gd name="connsiteX100" fmla="*/ 3144196 w 3957046"/>
              <a:gd name="connsiteY100" fmla="*/ 1914161 h 2193561"/>
              <a:gd name="connsiteX101" fmla="*/ 3163246 w 3957046"/>
              <a:gd name="connsiteY101" fmla="*/ 1895111 h 2193561"/>
              <a:gd name="connsiteX102" fmla="*/ 3188646 w 3957046"/>
              <a:gd name="connsiteY102" fmla="*/ 1882411 h 2193561"/>
              <a:gd name="connsiteX103" fmla="*/ 3207696 w 3957046"/>
              <a:gd name="connsiteY103" fmla="*/ 1869711 h 2193561"/>
              <a:gd name="connsiteX104" fmla="*/ 3245796 w 3957046"/>
              <a:gd name="connsiteY104" fmla="*/ 1857011 h 2193561"/>
              <a:gd name="connsiteX105" fmla="*/ 3290246 w 3957046"/>
              <a:gd name="connsiteY105" fmla="*/ 1825261 h 2193561"/>
              <a:gd name="connsiteX106" fmla="*/ 3309296 w 3957046"/>
              <a:gd name="connsiteY106" fmla="*/ 1812561 h 2193561"/>
              <a:gd name="connsiteX107" fmla="*/ 3321996 w 3957046"/>
              <a:gd name="connsiteY107" fmla="*/ 1793511 h 2193561"/>
              <a:gd name="connsiteX108" fmla="*/ 3341046 w 3957046"/>
              <a:gd name="connsiteY108" fmla="*/ 1755411 h 2193561"/>
              <a:gd name="connsiteX109" fmla="*/ 3347396 w 3957046"/>
              <a:gd name="connsiteY109" fmla="*/ 1730011 h 2193561"/>
              <a:gd name="connsiteX110" fmla="*/ 3372796 w 3957046"/>
              <a:gd name="connsiteY110" fmla="*/ 1691911 h 2193561"/>
              <a:gd name="connsiteX111" fmla="*/ 3385496 w 3957046"/>
              <a:gd name="connsiteY111" fmla="*/ 1672861 h 2193561"/>
              <a:gd name="connsiteX112" fmla="*/ 3398196 w 3957046"/>
              <a:gd name="connsiteY112" fmla="*/ 1653811 h 2193561"/>
              <a:gd name="connsiteX113" fmla="*/ 3429946 w 3957046"/>
              <a:gd name="connsiteY113" fmla="*/ 1596661 h 2193561"/>
              <a:gd name="connsiteX114" fmla="*/ 3448996 w 3957046"/>
              <a:gd name="connsiteY114" fmla="*/ 1590311 h 2193561"/>
              <a:gd name="connsiteX115" fmla="*/ 3455346 w 3957046"/>
              <a:gd name="connsiteY115" fmla="*/ 1571261 h 2193561"/>
              <a:gd name="connsiteX116" fmla="*/ 3493446 w 3957046"/>
              <a:gd name="connsiteY116" fmla="*/ 1545861 h 2193561"/>
              <a:gd name="connsiteX117" fmla="*/ 3512496 w 3957046"/>
              <a:gd name="connsiteY117" fmla="*/ 1533161 h 2193561"/>
              <a:gd name="connsiteX118" fmla="*/ 3537896 w 3957046"/>
              <a:gd name="connsiteY118" fmla="*/ 1520461 h 2193561"/>
              <a:gd name="connsiteX119" fmla="*/ 3575996 w 3957046"/>
              <a:gd name="connsiteY119" fmla="*/ 1488711 h 2193561"/>
              <a:gd name="connsiteX120" fmla="*/ 3595046 w 3957046"/>
              <a:gd name="connsiteY120" fmla="*/ 1482361 h 2193561"/>
              <a:gd name="connsiteX121" fmla="*/ 3645846 w 3957046"/>
              <a:gd name="connsiteY121" fmla="*/ 1469661 h 2193561"/>
              <a:gd name="connsiteX122" fmla="*/ 3664896 w 3957046"/>
              <a:gd name="connsiteY122" fmla="*/ 1463311 h 2193561"/>
              <a:gd name="connsiteX123" fmla="*/ 3683946 w 3957046"/>
              <a:gd name="connsiteY123" fmla="*/ 1450611 h 2193561"/>
              <a:gd name="connsiteX124" fmla="*/ 3715696 w 3957046"/>
              <a:gd name="connsiteY124" fmla="*/ 1444261 h 2193561"/>
              <a:gd name="connsiteX125" fmla="*/ 3753796 w 3957046"/>
              <a:gd name="connsiteY125" fmla="*/ 1431561 h 2193561"/>
              <a:gd name="connsiteX126" fmla="*/ 3772846 w 3957046"/>
              <a:gd name="connsiteY126" fmla="*/ 1425211 h 2193561"/>
              <a:gd name="connsiteX127" fmla="*/ 3791896 w 3957046"/>
              <a:gd name="connsiteY127" fmla="*/ 1418861 h 2193561"/>
              <a:gd name="connsiteX128" fmla="*/ 3829996 w 3957046"/>
              <a:gd name="connsiteY128" fmla="*/ 1387111 h 2193561"/>
              <a:gd name="connsiteX129" fmla="*/ 3855396 w 3957046"/>
              <a:gd name="connsiteY129" fmla="*/ 1349011 h 2193561"/>
              <a:gd name="connsiteX130" fmla="*/ 3874446 w 3957046"/>
              <a:gd name="connsiteY130" fmla="*/ 1279161 h 2193561"/>
              <a:gd name="connsiteX131" fmla="*/ 3880796 w 3957046"/>
              <a:gd name="connsiteY131" fmla="*/ 1260111 h 2193561"/>
              <a:gd name="connsiteX132" fmla="*/ 3899846 w 3957046"/>
              <a:gd name="connsiteY132" fmla="*/ 1222011 h 2193561"/>
              <a:gd name="connsiteX133" fmla="*/ 3918896 w 3957046"/>
              <a:gd name="connsiteY133" fmla="*/ 1183911 h 2193561"/>
              <a:gd name="connsiteX134" fmla="*/ 3944296 w 3957046"/>
              <a:gd name="connsiteY134" fmla="*/ 1095011 h 2193561"/>
              <a:gd name="connsiteX135" fmla="*/ 3950646 w 3957046"/>
              <a:gd name="connsiteY135" fmla="*/ 1075961 h 2193561"/>
              <a:gd name="connsiteX136" fmla="*/ 3956996 w 3957046"/>
              <a:gd name="connsiteY136" fmla="*/ 1056911 h 2193561"/>
              <a:gd name="connsiteX137" fmla="*/ 3950646 w 3957046"/>
              <a:gd name="connsiteY137" fmla="*/ 993411 h 2193561"/>
              <a:gd name="connsiteX138" fmla="*/ 3912546 w 3957046"/>
              <a:gd name="connsiteY138" fmla="*/ 980711 h 2193561"/>
              <a:gd name="connsiteX139" fmla="*/ 3836346 w 3957046"/>
              <a:gd name="connsiteY139" fmla="*/ 955311 h 2193561"/>
              <a:gd name="connsiteX140" fmla="*/ 3817296 w 3957046"/>
              <a:gd name="connsiteY140" fmla="*/ 948961 h 2193561"/>
              <a:gd name="connsiteX141" fmla="*/ 3798246 w 3957046"/>
              <a:gd name="connsiteY141" fmla="*/ 942611 h 2193561"/>
              <a:gd name="connsiteX142" fmla="*/ 3772846 w 3957046"/>
              <a:gd name="connsiteY142" fmla="*/ 936261 h 2193561"/>
              <a:gd name="connsiteX143" fmla="*/ 3747446 w 3957046"/>
              <a:gd name="connsiteY143" fmla="*/ 923561 h 2193561"/>
              <a:gd name="connsiteX144" fmla="*/ 3722046 w 3957046"/>
              <a:gd name="connsiteY144" fmla="*/ 917211 h 2193561"/>
              <a:gd name="connsiteX145" fmla="*/ 3683946 w 3957046"/>
              <a:gd name="connsiteY145" fmla="*/ 904511 h 2193561"/>
              <a:gd name="connsiteX146" fmla="*/ 3664896 w 3957046"/>
              <a:gd name="connsiteY146" fmla="*/ 898161 h 2193561"/>
              <a:gd name="connsiteX147" fmla="*/ 3499796 w 3957046"/>
              <a:gd name="connsiteY147" fmla="*/ 904511 h 2193561"/>
              <a:gd name="connsiteX148" fmla="*/ 3448996 w 3957046"/>
              <a:gd name="connsiteY148" fmla="*/ 917211 h 2193561"/>
              <a:gd name="connsiteX149" fmla="*/ 3429946 w 3957046"/>
              <a:gd name="connsiteY149" fmla="*/ 923561 h 2193561"/>
              <a:gd name="connsiteX150" fmla="*/ 3410896 w 3957046"/>
              <a:gd name="connsiteY150" fmla="*/ 936261 h 2193561"/>
              <a:gd name="connsiteX151" fmla="*/ 3341046 w 3957046"/>
              <a:gd name="connsiteY151" fmla="*/ 942611 h 2193561"/>
              <a:gd name="connsiteX152" fmla="*/ 3290246 w 3957046"/>
              <a:gd name="connsiteY152" fmla="*/ 955311 h 2193561"/>
              <a:gd name="connsiteX153" fmla="*/ 3258496 w 3957046"/>
              <a:gd name="connsiteY153" fmla="*/ 961661 h 2193561"/>
              <a:gd name="connsiteX154" fmla="*/ 3226746 w 3957046"/>
              <a:gd name="connsiteY154" fmla="*/ 974361 h 2193561"/>
              <a:gd name="connsiteX155" fmla="*/ 3188646 w 3957046"/>
              <a:gd name="connsiteY155" fmla="*/ 980711 h 2193561"/>
              <a:gd name="connsiteX156" fmla="*/ 3150546 w 3957046"/>
              <a:gd name="connsiteY156" fmla="*/ 993411 h 2193561"/>
              <a:gd name="connsiteX157" fmla="*/ 3131496 w 3957046"/>
              <a:gd name="connsiteY157" fmla="*/ 999761 h 2193561"/>
              <a:gd name="connsiteX158" fmla="*/ 3106096 w 3957046"/>
              <a:gd name="connsiteY158" fmla="*/ 1006111 h 2193561"/>
              <a:gd name="connsiteX159" fmla="*/ 3061646 w 3957046"/>
              <a:gd name="connsiteY159" fmla="*/ 1018811 h 2193561"/>
              <a:gd name="connsiteX160" fmla="*/ 2934646 w 3957046"/>
              <a:gd name="connsiteY160" fmla="*/ 1012461 h 2193561"/>
              <a:gd name="connsiteX161" fmla="*/ 2902896 w 3957046"/>
              <a:gd name="connsiteY161" fmla="*/ 980711 h 2193561"/>
              <a:gd name="connsiteX162" fmla="*/ 2896546 w 3957046"/>
              <a:gd name="connsiteY162" fmla="*/ 961661 h 2193561"/>
              <a:gd name="connsiteX163" fmla="*/ 2852096 w 3957046"/>
              <a:gd name="connsiteY163" fmla="*/ 948961 h 2193561"/>
              <a:gd name="connsiteX164" fmla="*/ 2807646 w 3957046"/>
              <a:gd name="connsiteY164" fmla="*/ 929911 h 2193561"/>
              <a:gd name="connsiteX165" fmla="*/ 2788596 w 3957046"/>
              <a:gd name="connsiteY165" fmla="*/ 917211 h 2193561"/>
              <a:gd name="connsiteX166" fmla="*/ 2769546 w 3957046"/>
              <a:gd name="connsiteY166" fmla="*/ 910861 h 2193561"/>
              <a:gd name="connsiteX167" fmla="*/ 2712396 w 3957046"/>
              <a:gd name="connsiteY167" fmla="*/ 923561 h 2193561"/>
              <a:gd name="connsiteX168" fmla="*/ 2693346 w 3957046"/>
              <a:gd name="connsiteY168" fmla="*/ 936261 h 2193561"/>
              <a:gd name="connsiteX169" fmla="*/ 2674296 w 3957046"/>
              <a:gd name="connsiteY169" fmla="*/ 1088661 h 2193561"/>
              <a:gd name="connsiteX170" fmla="*/ 2667946 w 3957046"/>
              <a:gd name="connsiteY170" fmla="*/ 1114061 h 2193561"/>
              <a:gd name="connsiteX171" fmla="*/ 2655246 w 3957046"/>
              <a:gd name="connsiteY171" fmla="*/ 1152161 h 2193561"/>
              <a:gd name="connsiteX172" fmla="*/ 2661596 w 3957046"/>
              <a:gd name="connsiteY172" fmla="*/ 1190261 h 2193561"/>
              <a:gd name="connsiteX173" fmla="*/ 2674296 w 3957046"/>
              <a:gd name="connsiteY173" fmla="*/ 1209311 h 2193561"/>
              <a:gd name="connsiteX174" fmla="*/ 2693346 w 3957046"/>
              <a:gd name="connsiteY174" fmla="*/ 1247411 h 2193561"/>
              <a:gd name="connsiteX175" fmla="*/ 2699696 w 3957046"/>
              <a:gd name="connsiteY175" fmla="*/ 1272811 h 2193561"/>
              <a:gd name="connsiteX176" fmla="*/ 2712396 w 3957046"/>
              <a:gd name="connsiteY176" fmla="*/ 1291861 h 2193561"/>
              <a:gd name="connsiteX177" fmla="*/ 2718746 w 3957046"/>
              <a:gd name="connsiteY177" fmla="*/ 1310911 h 2193561"/>
              <a:gd name="connsiteX178" fmla="*/ 2712396 w 3957046"/>
              <a:gd name="connsiteY178" fmla="*/ 1450611 h 2193561"/>
              <a:gd name="connsiteX179" fmla="*/ 2674296 w 3957046"/>
              <a:gd name="connsiteY179" fmla="*/ 1482361 h 2193561"/>
              <a:gd name="connsiteX180" fmla="*/ 2648896 w 3957046"/>
              <a:gd name="connsiteY180" fmla="*/ 1501411 h 2193561"/>
              <a:gd name="connsiteX181" fmla="*/ 2629846 w 3957046"/>
              <a:gd name="connsiteY181" fmla="*/ 1539511 h 2193561"/>
              <a:gd name="connsiteX182" fmla="*/ 2655246 w 3957046"/>
              <a:gd name="connsiteY182" fmla="*/ 1564911 h 2193561"/>
              <a:gd name="connsiteX183" fmla="*/ 2674296 w 3957046"/>
              <a:gd name="connsiteY183" fmla="*/ 1583961 h 2193561"/>
              <a:gd name="connsiteX184" fmla="*/ 2693346 w 3957046"/>
              <a:gd name="connsiteY184" fmla="*/ 1596661 h 2193561"/>
              <a:gd name="connsiteX185" fmla="*/ 2731446 w 3957046"/>
              <a:gd name="connsiteY185" fmla="*/ 1628411 h 2193561"/>
              <a:gd name="connsiteX186" fmla="*/ 2744146 w 3957046"/>
              <a:gd name="connsiteY186" fmla="*/ 1666511 h 2193561"/>
              <a:gd name="connsiteX187" fmla="*/ 2750496 w 3957046"/>
              <a:gd name="connsiteY187" fmla="*/ 1685561 h 2193561"/>
              <a:gd name="connsiteX188" fmla="*/ 2756846 w 3957046"/>
              <a:gd name="connsiteY188" fmla="*/ 1717311 h 2193561"/>
              <a:gd name="connsiteX189" fmla="*/ 2731446 w 3957046"/>
              <a:gd name="connsiteY189" fmla="*/ 1850661 h 2193561"/>
              <a:gd name="connsiteX190" fmla="*/ 2706046 w 3957046"/>
              <a:gd name="connsiteY190" fmla="*/ 1869711 h 2193561"/>
              <a:gd name="connsiteX191" fmla="*/ 2661596 w 3957046"/>
              <a:gd name="connsiteY191" fmla="*/ 1863361 h 2193561"/>
              <a:gd name="connsiteX192" fmla="*/ 2623496 w 3957046"/>
              <a:gd name="connsiteY192" fmla="*/ 1825261 h 2193561"/>
              <a:gd name="connsiteX193" fmla="*/ 2604446 w 3957046"/>
              <a:gd name="connsiteY193" fmla="*/ 1812561 h 2193561"/>
              <a:gd name="connsiteX194" fmla="*/ 2572696 w 3957046"/>
              <a:gd name="connsiteY194" fmla="*/ 1774461 h 2193561"/>
              <a:gd name="connsiteX195" fmla="*/ 2540946 w 3957046"/>
              <a:gd name="connsiteY195" fmla="*/ 1736361 h 2193561"/>
              <a:gd name="connsiteX196" fmla="*/ 2534596 w 3957046"/>
              <a:gd name="connsiteY196" fmla="*/ 1704611 h 2193561"/>
              <a:gd name="connsiteX197" fmla="*/ 2521896 w 3957046"/>
              <a:gd name="connsiteY197" fmla="*/ 1603011 h 2193561"/>
              <a:gd name="connsiteX198" fmla="*/ 2509196 w 3957046"/>
              <a:gd name="connsiteY198" fmla="*/ 1583961 h 2193561"/>
              <a:gd name="connsiteX199" fmla="*/ 2483796 w 3957046"/>
              <a:gd name="connsiteY199" fmla="*/ 1552211 h 2193561"/>
              <a:gd name="connsiteX200" fmla="*/ 2337746 w 3957046"/>
              <a:gd name="connsiteY200" fmla="*/ 1545861 h 2193561"/>
              <a:gd name="connsiteX201" fmla="*/ 2280596 w 3957046"/>
              <a:gd name="connsiteY201" fmla="*/ 1533161 h 2193561"/>
              <a:gd name="connsiteX202" fmla="*/ 2242496 w 3957046"/>
              <a:gd name="connsiteY202" fmla="*/ 1520461 h 2193561"/>
              <a:gd name="connsiteX203" fmla="*/ 2178996 w 3957046"/>
              <a:gd name="connsiteY203" fmla="*/ 1507761 h 2193561"/>
              <a:gd name="connsiteX204" fmla="*/ 2134546 w 3957046"/>
              <a:gd name="connsiteY204" fmla="*/ 1476011 h 2193561"/>
              <a:gd name="connsiteX205" fmla="*/ 2096446 w 3957046"/>
              <a:gd name="connsiteY205" fmla="*/ 1463311 h 2193561"/>
              <a:gd name="connsiteX206" fmla="*/ 2077396 w 3957046"/>
              <a:gd name="connsiteY206" fmla="*/ 1456961 h 2193561"/>
              <a:gd name="connsiteX207" fmla="*/ 2051996 w 3957046"/>
              <a:gd name="connsiteY207" fmla="*/ 1450611 h 2193561"/>
              <a:gd name="connsiteX208" fmla="*/ 1982146 w 3957046"/>
              <a:gd name="connsiteY208" fmla="*/ 1431561 h 2193561"/>
              <a:gd name="connsiteX209" fmla="*/ 1905946 w 3957046"/>
              <a:gd name="connsiteY209" fmla="*/ 1437911 h 2193561"/>
              <a:gd name="connsiteX210" fmla="*/ 1867846 w 3957046"/>
              <a:gd name="connsiteY210" fmla="*/ 1450611 h 2193561"/>
              <a:gd name="connsiteX211" fmla="*/ 1855146 w 3957046"/>
              <a:gd name="connsiteY211" fmla="*/ 1431561 h 2193561"/>
              <a:gd name="connsiteX212" fmla="*/ 1842446 w 3957046"/>
              <a:gd name="connsiteY212" fmla="*/ 1387111 h 2193561"/>
              <a:gd name="connsiteX213" fmla="*/ 1810696 w 3957046"/>
              <a:gd name="connsiteY213" fmla="*/ 1349011 h 2193561"/>
              <a:gd name="connsiteX214" fmla="*/ 1778946 w 3957046"/>
              <a:gd name="connsiteY214" fmla="*/ 1310911 h 2193561"/>
              <a:gd name="connsiteX215" fmla="*/ 1766246 w 3957046"/>
              <a:gd name="connsiteY215" fmla="*/ 1272811 h 2193561"/>
              <a:gd name="connsiteX216" fmla="*/ 1734496 w 3957046"/>
              <a:gd name="connsiteY216" fmla="*/ 1234711 h 2193561"/>
              <a:gd name="connsiteX217" fmla="*/ 1728146 w 3957046"/>
              <a:gd name="connsiteY217" fmla="*/ 1190261 h 2193561"/>
              <a:gd name="connsiteX218" fmla="*/ 1721796 w 3957046"/>
              <a:gd name="connsiteY218" fmla="*/ 1171211 h 2193561"/>
              <a:gd name="connsiteX219" fmla="*/ 1709096 w 3957046"/>
              <a:gd name="connsiteY219" fmla="*/ 1075961 h 2193561"/>
              <a:gd name="connsiteX220" fmla="*/ 1696396 w 3957046"/>
              <a:gd name="connsiteY220" fmla="*/ 1056911 h 2193561"/>
              <a:gd name="connsiteX221" fmla="*/ 1670996 w 3957046"/>
              <a:gd name="connsiteY221" fmla="*/ 999761 h 2193561"/>
              <a:gd name="connsiteX222" fmla="*/ 1658296 w 3957046"/>
              <a:gd name="connsiteY222" fmla="*/ 955311 h 2193561"/>
              <a:gd name="connsiteX223" fmla="*/ 1639246 w 3957046"/>
              <a:gd name="connsiteY223" fmla="*/ 936261 h 2193561"/>
              <a:gd name="connsiteX224" fmla="*/ 1632896 w 3957046"/>
              <a:gd name="connsiteY224" fmla="*/ 917211 h 2193561"/>
              <a:gd name="connsiteX225" fmla="*/ 1626546 w 3957046"/>
              <a:gd name="connsiteY225" fmla="*/ 891811 h 2193561"/>
              <a:gd name="connsiteX226" fmla="*/ 1613846 w 3957046"/>
              <a:gd name="connsiteY226" fmla="*/ 872761 h 2193561"/>
              <a:gd name="connsiteX227" fmla="*/ 1582096 w 3957046"/>
              <a:gd name="connsiteY227" fmla="*/ 815611 h 2193561"/>
              <a:gd name="connsiteX228" fmla="*/ 1563046 w 3957046"/>
              <a:gd name="connsiteY228" fmla="*/ 809261 h 2193561"/>
              <a:gd name="connsiteX229" fmla="*/ 1550346 w 3957046"/>
              <a:gd name="connsiteY229" fmla="*/ 790211 h 2193561"/>
              <a:gd name="connsiteX230" fmla="*/ 1486846 w 3957046"/>
              <a:gd name="connsiteY230" fmla="*/ 771161 h 2193561"/>
              <a:gd name="connsiteX231" fmla="*/ 1429696 w 3957046"/>
              <a:gd name="connsiteY231" fmla="*/ 752111 h 2193561"/>
              <a:gd name="connsiteX232" fmla="*/ 1410646 w 3957046"/>
              <a:gd name="connsiteY232" fmla="*/ 745761 h 2193561"/>
              <a:gd name="connsiteX233" fmla="*/ 1366196 w 3957046"/>
              <a:gd name="connsiteY233" fmla="*/ 726711 h 2193561"/>
              <a:gd name="connsiteX234" fmla="*/ 1328096 w 3957046"/>
              <a:gd name="connsiteY234" fmla="*/ 714011 h 2193561"/>
              <a:gd name="connsiteX235" fmla="*/ 1201096 w 3957046"/>
              <a:gd name="connsiteY235" fmla="*/ 707661 h 2193561"/>
              <a:gd name="connsiteX236" fmla="*/ 1156646 w 3957046"/>
              <a:gd name="connsiteY236" fmla="*/ 694961 h 2193561"/>
              <a:gd name="connsiteX237" fmla="*/ 1137596 w 3957046"/>
              <a:gd name="connsiteY237" fmla="*/ 688611 h 2193561"/>
              <a:gd name="connsiteX238" fmla="*/ 1112196 w 3957046"/>
              <a:gd name="connsiteY238" fmla="*/ 682261 h 2193561"/>
              <a:gd name="connsiteX239" fmla="*/ 1093146 w 3957046"/>
              <a:gd name="connsiteY239" fmla="*/ 675911 h 2193561"/>
              <a:gd name="connsiteX240" fmla="*/ 1016946 w 3957046"/>
              <a:gd name="connsiteY240" fmla="*/ 669561 h 2193561"/>
              <a:gd name="connsiteX241" fmla="*/ 947096 w 3957046"/>
              <a:gd name="connsiteY241" fmla="*/ 650511 h 2193561"/>
              <a:gd name="connsiteX242" fmla="*/ 908996 w 3957046"/>
              <a:gd name="connsiteY242" fmla="*/ 625111 h 2193561"/>
              <a:gd name="connsiteX243" fmla="*/ 896296 w 3957046"/>
              <a:gd name="connsiteY243" fmla="*/ 587011 h 2193561"/>
              <a:gd name="connsiteX244" fmla="*/ 870896 w 3957046"/>
              <a:gd name="connsiteY244" fmla="*/ 542561 h 2193561"/>
              <a:gd name="connsiteX245" fmla="*/ 858196 w 3957046"/>
              <a:gd name="connsiteY245" fmla="*/ 498111 h 2193561"/>
              <a:gd name="connsiteX246" fmla="*/ 839146 w 3957046"/>
              <a:gd name="connsiteY246" fmla="*/ 485411 h 2193561"/>
              <a:gd name="connsiteX247" fmla="*/ 801046 w 3957046"/>
              <a:gd name="connsiteY247" fmla="*/ 453661 h 2193561"/>
              <a:gd name="connsiteX248" fmla="*/ 794696 w 3957046"/>
              <a:gd name="connsiteY248" fmla="*/ 434611 h 2193561"/>
              <a:gd name="connsiteX249" fmla="*/ 756596 w 3957046"/>
              <a:gd name="connsiteY249" fmla="*/ 409211 h 2193561"/>
              <a:gd name="connsiteX250" fmla="*/ 737546 w 3957046"/>
              <a:gd name="connsiteY250" fmla="*/ 396511 h 2193561"/>
              <a:gd name="connsiteX251" fmla="*/ 623246 w 3957046"/>
              <a:gd name="connsiteY251" fmla="*/ 390161 h 2193561"/>
              <a:gd name="connsiteX252" fmla="*/ 597846 w 3957046"/>
              <a:gd name="connsiteY252" fmla="*/ 383811 h 2193561"/>
              <a:gd name="connsiteX253" fmla="*/ 578796 w 3957046"/>
              <a:gd name="connsiteY253" fmla="*/ 377461 h 2193561"/>
              <a:gd name="connsiteX254" fmla="*/ 527996 w 3957046"/>
              <a:gd name="connsiteY254" fmla="*/ 364761 h 2193561"/>
              <a:gd name="connsiteX255" fmla="*/ 489896 w 3957046"/>
              <a:gd name="connsiteY255" fmla="*/ 352061 h 2193561"/>
              <a:gd name="connsiteX256" fmla="*/ 470846 w 3957046"/>
              <a:gd name="connsiteY256" fmla="*/ 345711 h 2193561"/>
              <a:gd name="connsiteX257" fmla="*/ 413696 w 3957046"/>
              <a:gd name="connsiteY257" fmla="*/ 320311 h 2193561"/>
              <a:gd name="connsiteX258" fmla="*/ 286696 w 3957046"/>
              <a:gd name="connsiteY258" fmla="*/ 307611 h 2193561"/>
              <a:gd name="connsiteX259" fmla="*/ 267646 w 3957046"/>
              <a:gd name="connsiteY259" fmla="*/ 294911 h 2193561"/>
              <a:gd name="connsiteX260" fmla="*/ 229546 w 3957046"/>
              <a:gd name="connsiteY260" fmla="*/ 282211 h 2193561"/>
              <a:gd name="connsiteX261" fmla="*/ 204146 w 3957046"/>
              <a:gd name="connsiteY261" fmla="*/ 263161 h 2193561"/>
              <a:gd name="connsiteX262" fmla="*/ 191446 w 3957046"/>
              <a:gd name="connsiteY262" fmla="*/ 225061 h 2193561"/>
              <a:gd name="connsiteX263" fmla="*/ 185096 w 3957046"/>
              <a:gd name="connsiteY263" fmla="*/ 206011 h 2193561"/>
              <a:gd name="connsiteX264" fmla="*/ 127946 w 3957046"/>
              <a:gd name="connsiteY264" fmla="*/ 161561 h 2193561"/>
              <a:gd name="connsiteX265" fmla="*/ 108896 w 3957046"/>
              <a:gd name="connsiteY265" fmla="*/ 104411 h 2193561"/>
              <a:gd name="connsiteX266" fmla="*/ 102546 w 3957046"/>
              <a:gd name="connsiteY266" fmla="*/ 85361 h 2193561"/>
              <a:gd name="connsiteX267" fmla="*/ 89846 w 3957046"/>
              <a:gd name="connsiteY267" fmla="*/ 66311 h 2193561"/>
              <a:gd name="connsiteX268" fmla="*/ 83496 w 3957046"/>
              <a:gd name="connsiteY268" fmla="*/ 47261 h 2193561"/>
              <a:gd name="connsiteX269" fmla="*/ 64446 w 3957046"/>
              <a:gd name="connsiteY269" fmla="*/ 28211 h 2193561"/>
              <a:gd name="connsiteX270" fmla="*/ 7296 w 3957046"/>
              <a:gd name="connsiteY270" fmla="*/ 15511 h 219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</a:cxnLst>
            <a:rect l="l" t="t" r="r" b="b"/>
            <a:pathLst>
              <a:path w="3957046" h="2193561">
                <a:moveTo>
                  <a:pt x="7296" y="15511"/>
                </a:moveTo>
                <a:cubicBezTo>
                  <a:pt x="-2229" y="25036"/>
                  <a:pt x="-2634" y="45642"/>
                  <a:pt x="7296" y="85361"/>
                </a:cubicBezTo>
                <a:cubicBezTo>
                  <a:pt x="10543" y="98348"/>
                  <a:pt x="19996" y="123461"/>
                  <a:pt x="19996" y="123461"/>
                </a:cubicBezTo>
                <a:cubicBezTo>
                  <a:pt x="22113" y="155211"/>
                  <a:pt x="22832" y="187085"/>
                  <a:pt x="26346" y="218711"/>
                </a:cubicBezTo>
                <a:cubicBezTo>
                  <a:pt x="27085" y="225364"/>
                  <a:pt x="30857" y="231325"/>
                  <a:pt x="32696" y="237761"/>
                </a:cubicBezTo>
                <a:cubicBezTo>
                  <a:pt x="35094" y="246152"/>
                  <a:pt x="37153" y="254642"/>
                  <a:pt x="39046" y="263161"/>
                </a:cubicBezTo>
                <a:cubicBezTo>
                  <a:pt x="51013" y="317013"/>
                  <a:pt x="38272" y="273539"/>
                  <a:pt x="58096" y="333011"/>
                </a:cubicBezTo>
                <a:cubicBezTo>
                  <a:pt x="60213" y="339361"/>
                  <a:pt x="60733" y="346492"/>
                  <a:pt x="64446" y="352061"/>
                </a:cubicBezTo>
                <a:cubicBezTo>
                  <a:pt x="68679" y="358411"/>
                  <a:pt x="74211" y="364066"/>
                  <a:pt x="77146" y="371111"/>
                </a:cubicBezTo>
                <a:cubicBezTo>
                  <a:pt x="84869" y="389647"/>
                  <a:pt x="96196" y="428261"/>
                  <a:pt x="96196" y="428261"/>
                </a:cubicBezTo>
                <a:cubicBezTo>
                  <a:pt x="100303" y="493970"/>
                  <a:pt x="102287" y="560315"/>
                  <a:pt x="115246" y="625111"/>
                </a:cubicBezTo>
                <a:cubicBezTo>
                  <a:pt x="116958" y="633669"/>
                  <a:pt x="119479" y="642044"/>
                  <a:pt x="121596" y="650511"/>
                </a:cubicBezTo>
                <a:cubicBezTo>
                  <a:pt x="123713" y="675911"/>
                  <a:pt x="122947" y="701718"/>
                  <a:pt x="127946" y="726711"/>
                </a:cubicBezTo>
                <a:cubicBezTo>
                  <a:pt x="129443" y="734195"/>
                  <a:pt x="137233" y="738935"/>
                  <a:pt x="140646" y="745761"/>
                </a:cubicBezTo>
                <a:cubicBezTo>
                  <a:pt x="166936" y="798341"/>
                  <a:pt x="123300" y="729266"/>
                  <a:pt x="159696" y="783861"/>
                </a:cubicBezTo>
                <a:cubicBezTo>
                  <a:pt x="164008" y="801107"/>
                  <a:pt x="170093" y="823736"/>
                  <a:pt x="172396" y="841011"/>
                </a:cubicBezTo>
                <a:cubicBezTo>
                  <a:pt x="175207" y="862097"/>
                  <a:pt x="174826" y="883603"/>
                  <a:pt x="178746" y="904511"/>
                </a:cubicBezTo>
                <a:cubicBezTo>
                  <a:pt x="181213" y="917669"/>
                  <a:pt x="187213" y="929911"/>
                  <a:pt x="191446" y="942611"/>
                </a:cubicBezTo>
                <a:lnTo>
                  <a:pt x="197796" y="961661"/>
                </a:lnTo>
                <a:cubicBezTo>
                  <a:pt x="200542" y="983631"/>
                  <a:pt x="205264" y="1027018"/>
                  <a:pt x="210496" y="1050561"/>
                </a:cubicBezTo>
                <a:cubicBezTo>
                  <a:pt x="215078" y="1071181"/>
                  <a:pt x="220586" y="1074105"/>
                  <a:pt x="229546" y="1095011"/>
                </a:cubicBezTo>
                <a:cubicBezTo>
                  <a:pt x="236659" y="1111609"/>
                  <a:pt x="236875" y="1121559"/>
                  <a:pt x="242246" y="1139461"/>
                </a:cubicBezTo>
                <a:cubicBezTo>
                  <a:pt x="248016" y="1158695"/>
                  <a:pt x="254946" y="1177561"/>
                  <a:pt x="261296" y="1196611"/>
                </a:cubicBezTo>
                <a:cubicBezTo>
                  <a:pt x="263413" y="1202961"/>
                  <a:pt x="266333" y="1209097"/>
                  <a:pt x="267646" y="1215661"/>
                </a:cubicBezTo>
                <a:cubicBezTo>
                  <a:pt x="269763" y="1226244"/>
                  <a:pt x="271156" y="1236998"/>
                  <a:pt x="273996" y="1247411"/>
                </a:cubicBezTo>
                <a:cubicBezTo>
                  <a:pt x="277518" y="1260326"/>
                  <a:pt x="282463" y="1272811"/>
                  <a:pt x="286696" y="1285511"/>
                </a:cubicBezTo>
                <a:lnTo>
                  <a:pt x="299396" y="1323611"/>
                </a:lnTo>
                <a:lnTo>
                  <a:pt x="331146" y="1418861"/>
                </a:lnTo>
                <a:lnTo>
                  <a:pt x="337496" y="1437911"/>
                </a:lnTo>
                <a:cubicBezTo>
                  <a:pt x="339613" y="1444261"/>
                  <a:pt x="342223" y="1450467"/>
                  <a:pt x="343846" y="1456961"/>
                </a:cubicBezTo>
                <a:cubicBezTo>
                  <a:pt x="345963" y="1465428"/>
                  <a:pt x="347798" y="1473970"/>
                  <a:pt x="350196" y="1482361"/>
                </a:cubicBezTo>
                <a:cubicBezTo>
                  <a:pt x="352035" y="1488797"/>
                  <a:pt x="354707" y="1494975"/>
                  <a:pt x="356546" y="1501411"/>
                </a:cubicBezTo>
                <a:cubicBezTo>
                  <a:pt x="365902" y="1534157"/>
                  <a:pt x="360506" y="1527185"/>
                  <a:pt x="375596" y="1564911"/>
                </a:cubicBezTo>
                <a:cubicBezTo>
                  <a:pt x="379829" y="1575494"/>
                  <a:pt x="384691" y="1585847"/>
                  <a:pt x="388296" y="1596661"/>
                </a:cubicBezTo>
                <a:cubicBezTo>
                  <a:pt x="392365" y="1608868"/>
                  <a:pt x="394881" y="1628880"/>
                  <a:pt x="400996" y="1641111"/>
                </a:cubicBezTo>
                <a:cubicBezTo>
                  <a:pt x="404409" y="1647937"/>
                  <a:pt x="410283" y="1653335"/>
                  <a:pt x="413696" y="1660161"/>
                </a:cubicBezTo>
                <a:cubicBezTo>
                  <a:pt x="416689" y="1666148"/>
                  <a:pt x="415937" y="1673927"/>
                  <a:pt x="420046" y="1679211"/>
                </a:cubicBezTo>
                <a:cubicBezTo>
                  <a:pt x="431073" y="1693388"/>
                  <a:pt x="445446" y="1704611"/>
                  <a:pt x="458146" y="1717311"/>
                </a:cubicBezTo>
                <a:cubicBezTo>
                  <a:pt x="464496" y="1723661"/>
                  <a:pt x="472215" y="1728889"/>
                  <a:pt x="477196" y="1736361"/>
                </a:cubicBezTo>
                <a:lnTo>
                  <a:pt x="502596" y="1774461"/>
                </a:lnTo>
                <a:cubicBezTo>
                  <a:pt x="506829" y="1780811"/>
                  <a:pt x="508946" y="1789278"/>
                  <a:pt x="515296" y="1793511"/>
                </a:cubicBezTo>
                <a:lnTo>
                  <a:pt x="534346" y="1806211"/>
                </a:lnTo>
                <a:cubicBezTo>
                  <a:pt x="536463" y="1812561"/>
                  <a:pt x="537445" y="1819410"/>
                  <a:pt x="540696" y="1825261"/>
                </a:cubicBezTo>
                <a:cubicBezTo>
                  <a:pt x="549939" y="1841898"/>
                  <a:pt x="586039" y="1895409"/>
                  <a:pt x="604196" y="1901461"/>
                </a:cubicBezTo>
                <a:lnTo>
                  <a:pt x="661346" y="1920511"/>
                </a:lnTo>
                <a:lnTo>
                  <a:pt x="680396" y="1926861"/>
                </a:lnTo>
                <a:cubicBezTo>
                  <a:pt x="699446" y="1924744"/>
                  <a:pt x="720402" y="1929083"/>
                  <a:pt x="737546" y="1920511"/>
                </a:cubicBezTo>
                <a:cubicBezTo>
                  <a:pt x="745352" y="1916608"/>
                  <a:pt x="739993" y="1902917"/>
                  <a:pt x="743896" y="1895111"/>
                </a:cubicBezTo>
                <a:cubicBezTo>
                  <a:pt x="750722" y="1881459"/>
                  <a:pt x="756596" y="1865478"/>
                  <a:pt x="769296" y="1857011"/>
                </a:cubicBezTo>
                <a:lnTo>
                  <a:pt x="807396" y="1831611"/>
                </a:lnTo>
                <a:lnTo>
                  <a:pt x="826446" y="1818911"/>
                </a:lnTo>
                <a:cubicBezTo>
                  <a:pt x="830679" y="1812561"/>
                  <a:pt x="833403" y="1804887"/>
                  <a:pt x="839146" y="1799861"/>
                </a:cubicBezTo>
                <a:cubicBezTo>
                  <a:pt x="850633" y="1789810"/>
                  <a:pt x="864546" y="1782928"/>
                  <a:pt x="877246" y="1774461"/>
                </a:cubicBezTo>
                <a:cubicBezTo>
                  <a:pt x="892462" y="1764317"/>
                  <a:pt x="909102" y="1751334"/>
                  <a:pt x="928046" y="1749061"/>
                </a:cubicBezTo>
                <a:cubicBezTo>
                  <a:pt x="970130" y="1744011"/>
                  <a:pt x="1012713" y="1744828"/>
                  <a:pt x="1055046" y="1742711"/>
                </a:cubicBezTo>
                <a:cubicBezTo>
                  <a:pt x="1061396" y="1740594"/>
                  <a:pt x="1068869" y="1740542"/>
                  <a:pt x="1074096" y="1736361"/>
                </a:cubicBezTo>
                <a:cubicBezTo>
                  <a:pt x="1115128" y="1703535"/>
                  <a:pt x="1057963" y="1726922"/>
                  <a:pt x="1105846" y="1710961"/>
                </a:cubicBezTo>
                <a:cubicBezTo>
                  <a:pt x="1112196" y="1704611"/>
                  <a:pt x="1115995" y="1693098"/>
                  <a:pt x="1124896" y="1691911"/>
                </a:cubicBezTo>
                <a:cubicBezTo>
                  <a:pt x="1224186" y="1678672"/>
                  <a:pt x="1375478" y="1688387"/>
                  <a:pt x="1474146" y="1691911"/>
                </a:cubicBezTo>
                <a:cubicBezTo>
                  <a:pt x="1488345" y="1695461"/>
                  <a:pt x="1528370" y="1704777"/>
                  <a:pt x="1537646" y="1710961"/>
                </a:cubicBezTo>
                <a:lnTo>
                  <a:pt x="1556696" y="1723661"/>
                </a:lnTo>
                <a:cubicBezTo>
                  <a:pt x="1558813" y="1732128"/>
                  <a:pt x="1560648" y="1740670"/>
                  <a:pt x="1563046" y="1749061"/>
                </a:cubicBezTo>
                <a:cubicBezTo>
                  <a:pt x="1569847" y="1772864"/>
                  <a:pt x="1570783" y="1766216"/>
                  <a:pt x="1575746" y="1793511"/>
                </a:cubicBezTo>
                <a:cubicBezTo>
                  <a:pt x="1578423" y="1808237"/>
                  <a:pt x="1580118" y="1823125"/>
                  <a:pt x="1582096" y="1837961"/>
                </a:cubicBezTo>
                <a:cubicBezTo>
                  <a:pt x="1585007" y="1859792"/>
                  <a:pt x="1587050" y="1905717"/>
                  <a:pt x="1601146" y="1926861"/>
                </a:cubicBezTo>
                <a:cubicBezTo>
                  <a:pt x="1611197" y="1941938"/>
                  <a:pt x="1621081" y="1957527"/>
                  <a:pt x="1632896" y="1971311"/>
                </a:cubicBezTo>
                <a:cubicBezTo>
                  <a:pt x="1638740" y="1978129"/>
                  <a:pt x="1645596" y="1984011"/>
                  <a:pt x="1651946" y="1990361"/>
                </a:cubicBezTo>
                <a:cubicBezTo>
                  <a:pt x="1668879" y="2041161"/>
                  <a:pt x="1643479" y="1981894"/>
                  <a:pt x="1677346" y="2015761"/>
                </a:cubicBezTo>
                <a:cubicBezTo>
                  <a:pt x="1723360" y="2061775"/>
                  <a:pt x="1637510" y="2006753"/>
                  <a:pt x="1696396" y="2053861"/>
                </a:cubicBezTo>
                <a:cubicBezTo>
                  <a:pt x="1701623" y="2058042"/>
                  <a:pt x="1709459" y="2057218"/>
                  <a:pt x="1715446" y="2060211"/>
                </a:cubicBezTo>
                <a:cubicBezTo>
                  <a:pt x="1722272" y="2063624"/>
                  <a:pt x="1727481" y="2069905"/>
                  <a:pt x="1734496" y="2072911"/>
                </a:cubicBezTo>
                <a:cubicBezTo>
                  <a:pt x="1742518" y="2076349"/>
                  <a:pt x="1751505" y="2076863"/>
                  <a:pt x="1759896" y="2079261"/>
                </a:cubicBezTo>
                <a:cubicBezTo>
                  <a:pt x="1766332" y="2081100"/>
                  <a:pt x="1772412" y="2084159"/>
                  <a:pt x="1778946" y="2085611"/>
                </a:cubicBezTo>
                <a:cubicBezTo>
                  <a:pt x="1791515" y="2088404"/>
                  <a:pt x="1804421" y="2089436"/>
                  <a:pt x="1817046" y="2091961"/>
                </a:cubicBezTo>
                <a:cubicBezTo>
                  <a:pt x="1825604" y="2093673"/>
                  <a:pt x="1833888" y="2096599"/>
                  <a:pt x="1842446" y="2098311"/>
                </a:cubicBezTo>
                <a:cubicBezTo>
                  <a:pt x="1855071" y="2100836"/>
                  <a:pt x="1867977" y="2101868"/>
                  <a:pt x="1880546" y="2104661"/>
                </a:cubicBezTo>
                <a:cubicBezTo>
                  <a:pt x="1937997" y="2117428"/>
                  <a:pt x="1839479" y="2103672"/>
                  <a:pt x="1937696" y="2136411"/>
                </a:cubicBezTo>
                <a:lnTo>
                  <a:pt x="2051996" y="2174511"/>
                </a:lnTo>
                <a:lnTo>
                  <a:pt x="2090096" y="2187211"/>
                </a:lnTo>
                <a:lnTo>
                  <a:pt x="2109146" y="2193561"/>
                </a:lnTo>
                <a:lnTo>
                  <a:pt x="2166296" y="2187211"/>
                </a:lnTo>
                <a:cubicBezTo>
                  <a:pt x="2189559" y="2184885"/>
                  <a:pt x="2212972" y="2183951"/>
                  <a:pt x="2236146" y="2180861"/>
                </a:cubicBezTo>
                <a:cubicBezTo>
                  <a:pt x="2254756" y="2178380"/>
                  <a:pt x="2263454" y="2173059"/>
                  <a:pt x="2280596" y="2168161"/>
                </a:cubicBezTo>
                <a:cubicBezTo>
                  <a:pt x="2288987" y="2165763"/>
                  <a:pt x="2297824" y="2164875"/>
                  <a:pt x="2305996" y="2161811"/>
                </a:cubicBezTo>
                <a:cubicBezTo>
                  <a:pt x="2356113" y="2143017"/>
                  <a:pt x="2308874" y="2157776"/>
                  <a:pt x="2350446" y="2130061"/>
                </a:cubicBezTo>
                <a:cubicBezTo>
                  <a:pt x="2356015" y="2126348"/>
                  <a:pt x="2363509" y="2126704"/>
                  <a:pt x="2369496" y="2123711"/>
                </a:cubicBezTo>
                <a:cubicBezTo>
                  <a:pt x="2376322" y="2120298"/>
                  <a:pt x="2381045" y="2112417"/>
                  <a:pt x="2388546" y="2111011"/>
                </a:cubicBezTo>
                <a:cubicBezTo>
                  <a:pt x="2415671" y="2105925"/>
                  <a:pt x="2443602" y="2107052"/>
                  <a:pt x="2471096" y="2104661"/>
                </a:cubicBezTo>
                <a:cubicBezTo>
                  <a:pt x="2492288" y="2102818"/>
                  <a:pt x="2513429" y="2100428"/>
                  <a:pt x="2534596" y="2098311"/>
                </a:cubicBezTo>
                <a:cubicBezTo>
                  <a:pt x="2543063" y="2096194"/>
                  <a:pt x="2551438" y="2093673"/>
                  <a:pt x="2559996" y="2091961"/>
                </a:cubicBezTo>
                <a:cubicBezTo>
                  <a:pt x="2593458" y="2085269"/>
                  <a:pt x="2613778" y="2083943"/>
                  <a:pt x="2648896" y="2079261"/>
                </a:cubicBezTo>
                <a:cubicBezTo>
                  <a:pt x="2663732" y="2077283"/>
                  <a:pt x="2678406" y="2073816"/>
                  <a:pt x="2693346" y="2072911"/>
                </a:cubicBezTo>
                <a:cubicBezTo>
                  <a:pt x="2748319" y="2069579"/>
                  <a:pt x="2803413" y="2068678"/>
                  <a:pt x="2858446" y="2066561"/>
                </a:cubicBezTo>
                <a:cubicBezTo>
                  <a:pt x="2875486" y="2063153"/>
                  <a:pt x="2914485" y="2056718"/>
                  <a:pt x="2928296" y="2047511"/>
                </a:cubicBezTo>
                <a:cubicBezTo>
                  <a:pt x="2934646" y="2043278"/>
                  <a:pt x="2940372" y="2037911"/>
                  <a:pt x="2947346" y="2034811"/>
                </a:cubicBezTo>
                <a:cubicBezTo>
                  <a:pt x="2959579" y="2029374"/>
                  <a:pt x="2974307" y="2029537"/>
                  <a:pt x="2985446" y="2022111"/>
                </a:cubicBezTo>
                <a:lnTo>
                  <a:pt x="3042596" y="1984011"/>
                </a:lnTo>
                <a:lnTo>
                  <a:pt x="3061646" y="1971311"/>
                </a:lnTo>
                <a:cubicBezTo>
                  <a:pt x="3067996" y="1967078"/>
                  <a:pt x="3075300" y="1964007"/>
                  <a:pt x="3080696" y="1958611"/>
                </a:cubicBezTo>
                <a:cubicBezTo>
                  <a:pt x="3087046" y="1952261"/>
                  <a:pt x="3092847" y="1945310"/>
                  <a:pt x="3099746" y="1939561"/>
                </a:cubicBezTo>
                <a:cubicBezTo>
                  <a:pt x="3135742" y="1909564"/>
                  <a:pt x="3100720" y="1945215"/>
                  <a:pt x="3144196" y="1914161"/>
                </a:cubicBezTo>
                <a:cubicBezTo>
                  <a:pt x="3151504" y="1908941"/>
                  <a:pt x="3155938" y="1900331"/>
                  <a:pt x="3163246" y="1895111"/>
                </a:cubicBezTo>
                <a:cubicBezTo>
                  <a:pt x="3170949" y="1889609"/>
                  <a:pt x="3180427" y="1887107"/>
                  <a:pt x="3188646" y="1882411"/>
                </a:cubicBezTo>
                <a:cubicBezTo>
                  <a:pt x="3195272" y="1878625"/>
                  <a:pt x="3200722" y="1872811"/>
                  <a:pt x="3207696" y="1869711"/>
                </a:cubicBezTo>
                <a:cubicBezTo>
                  <a:pt x="3219929" y="1864274"/>
                  <a:pt x="3234657" y="1864437"/>
                  <a:pt x="3245796" y="1857011"/>
                </a:cubicBezTo>
                <a:cubicBezTo>
                  <a:pt x="3290691" y="1827081"/>
                  <a:pt x="3235112" y="1864643"/>
                  <a:pt x="3290246" y="1825261"/>
                </a:cubicBezTo>
                <a:cubicBezTo>
                  <a:pt x="3296456" y="1820825"/>
                  <a:pt x="3302946" y="1816794"/>
                  <a:pt x="3309296" y="1812561"/>
                </a:cubicBezTo>
                <a:cubicBezTo>
                  <a:pt x="3313529" y="1806211"/>
                  <a:pt x="3318583" y="1800337"/>
                  <a:pt x="3321996" y="1793511"/>
                </a:cubicBezTo>
                <a:cubicBezTo>
                  <a:pt x="3348286" y="1740931"/>
                  <a:pt x="3304650" y="1810006"/>
                  <a:pt x="3341046" y="1755411"/>
                </a:cubicBezTo>
                <a:cubicBezTo>
                  <a:pt x="3343163" y="1746944"/>
                  <a:pt x="3343493" y="1737817"/>
                  <a:pt x="3347396" y="1730011"/>
                </a:cubicBezTo>
                <a:cubicBezTo>
                  <a:pt x="3354222" y="1716359"/>
                  <a:pt x="3364329" y="1704611"/>
                  <a:pt x="3372796" y="1691911"/>
                </a:cubicBezTo>
                <a:lnTo>
                  <a:pt x="3385496" y="1672861"/>
                </a:lnTo>
                <a:cubicBezTo>
                  <a:pt x="3389729" y="1666511"/>
                  <a:pt x="3395783" y="1661051"/>
                  <a:pt x="3398196" y="1653811"/>
                </a:cubicBezTo>
                <a:cubicBezTo>
                  <a:pt x="3403787" y="1637037"/>
                  <a:pt x="3413570" y="1602120"/>
                  <a:pt x="3429946" y="1596661"/>
                </a:cubicBezTo>
                <a:lnTo>
                  <a:pt x="3448996" y="1590311"/>
                </a:lnTo>
                <a:cubicBezTo>
                  <a:pt x="3451113" y="1583961"/>
                  <a:pt x="3451633" y="1576830"/>
                  <a:pt x="3455346" y="1571261"/>
                </a:cubicBezTo>
                <a:cubicBezTo>
                  <a:pt x="3473402" y="1544177"/>
                  <a:pt x="3470145" y="1557511"/>
                  <a:pt x="3493446" y="1545861"/>
                </a:cubicBezTo>
                <a:cubicBezTo>
                  <a:pt x="3500272" y="1542448"/>
                  <a:pt x="3505870" y="1536947"/>
                  <a:pt x="3512496" y="1533161"/>
                </a:cubicBezTo>
                <a:cubicBezTo>
                  <a:pt x="3520715" y="1528465"/>
                  <a:pt x="3529677" y="1525157"/>
                  <a:pt x="3537896" y="1520461"/>
                </a:cubicBezTo>
                <a:cubicBezTo>
                  <a:pt x="3610610" y="1478910"/>
                  <a:pt x="3497195" y="1541245"/>
                  <a:pt x="3575996" y="1488711"/>
                </a:cubicBezTo>
                <a:cubicBezTo>
                  <a:pt x="3581565" y="1484998"/>
                  <a:pt x="3588588" y="1484122"/>
                  <a:pt x="3595046" y="1482361"/>
                </a:cubicBezTo>
                <a:cubicBezTo>
                  <a:pt x="3611885" y="1477768"/>
                  <a:pt x="3629287" y="1475181"/>
                  <a:pt x="3645846" y="1469661"/>
                </a:cubicBezTo>
                <a:cubicBezTo>
                  <a:pt x="3652196" y="1467544"/>
                  <a:pt x="3658909" y="1466304"/>
                  <a:pt x="3664896" y="1463311"/>
                </a:cubicBezTo>
                <a:cubicBezTo>
                  <a:pt x="3671722" y="1459898"/>
                  <a:pt x="3676800" y="1453291"/>
                  <a:pt x="3683946" y="1450611"/>
                </a:cubicBezTo>
                <a:cubicBezTo>
                  <a:pt x="3694052" y="1446821"/>
                  <a:pt x="3705283" y="1447101"/>
                  <a:pt x="3715696" y="1444261"/>
                </a:cubicBezTo>
                <a:cubicBezTo>
                  <a:pt x="3728611" y="1440739"/>
                  <a:pt x="3741096" y="1435794"/>
                  <a:pt x="3753796" y="1431561"/>
                </a:cubicBezTo>
                <a:lnTo>
                  <a:pt x="3772846" y="1425211"/>
                </a:lnTo>
                <a:cubicBezTo>
                  <a:pt x="3779196" y="1423094"/>
                  <a:pt x="3786327" y="1422574"/>
                  <a:pt x="3791896" y="1418861"/>
                </a:cubicBezTo>
                <a:cubicBezTo>
                  <a:pt x="3808829" y="1407572"/>
                  <a:pt x="3816833" y="1404035"/>
                  <a:pt x="3829996" y="1387111"/>
                </a:cubicBezTo>
                <a:cubicBezTo>
                  <a:pt x="3839367" y="1375063"/>
                  <a:pt x="3855396" y="1349011"/>
                  <a:pt x="3855396" y="1349011"/>
                </a:cubicBezTo>
                <a:cubicBezTo>
                  <a:pt x="3864371" y="1304134"/>
                  <a:pt x="3858333" y="1327500"/>
                  <a:pt x="3874446" y="1279161"/>
                </a:cubicBezTo>
                <a:cubicBezTo>
                  <a:pt x="3876563" y="1272811"/>
                  <a:pt x="3877083" y="1265680"/>
                  <a:pt x="3880796" y="1260111"/>
                </a:cubicBezTo>
                <a:cubicBezTo>
                  <a:pt x="3917192" y="1205516"/>
                  <a:pt x="3873556" y="1274591"/>
                  <a:pt x="3899846" y="1222011"/>
                </a:cubicBezTo>
                <a:cubicBezTo>
                  <a:pt x="3917186" y="1187331"/>
                  <a:pt x="3909319" y="1219025"/>
                  <a:pt x="3918896" y="1183911"/>
                </a:cubicBezTo>
                <a:cubicBezTo>
                  <a:pt x="3942816" y="1096203"/>
                  <a:pt x="3919961" y="1168016"/>
                  <a:pt x="3944296" y="1095011"/>
                </a:cubicBezTo>
                <a:lnTo>
                  <a:pt x="3950646" y="1075961"/>
                </a:lnTo>
                <a:lnTo>
                  <a:pt x="3956996" y="1056911"/>
                </a:lnTo>
                <a:cubicBezTo>
                  <a:pt x="3954879" y="1035744"/>
                  <a:pt x="3961364" y="1011786"/>
                  <a:pt x="3950646" y="993411"/>
                </a:cubicBezTo>
                <a:cubicBezTo>
                  <a:pt x="3943901" y="981848"/>
                  <a:pt x="3925246" y="984944"/>
                  <a:pt x="3912546" y="980711"/>
                </a:cubicBezTo>
                <a:lnTo>
                  <a:pt x="3836346" y="955311"/>
                </a:lnTo>
                <a:lnTo>
                  <a:pt x="3817296" y="948961"/>
                </a:lnTo>
                <a:cubicBezTo>
                  <a:pt x="3810946" y="946844"/>
                  <a:pt x="3804740" y="944234"/>
                  <a:pt x="3798246" y="942611"/>
                </a:cubicBezTo>
                <a:cubicBezTo>
                  <a:pt x="3789779" y="940494"/>
                  <a:pt x="3781018" y="939325"/>
                  <a:pt x="3772846" y="936261"/>
                </a:cubicBezTo>
                <a:cubicBezTo>
                  <a:pt x="3763983" y="932937"/>
                  <a:pt x="3756309" y="926885"/>
                  <a:pt x="3747446" y="923561"/>
                </a:cubicBezTo>
                <a:cubicBezTo>
                  <a:pt x="3739274" y="920497"/>
                  <a:pt x="3730405" y="919719"/>
                  <a:pt x="3722046" y="917211"/>
                </a:cubicBezTo>
                <a:cubicBezTo>
                  <a:pt x="3709224" y="913364"/>
                  <a:pt x="3696646" y="908744"/>
                  <a:pt x="3683946" y="904511"/>
                </a:cubicBezTo>
                <a:lnTo>
                  <a:pt x="3664896" y="898161"/>
                </a:lnTo>
                <a:cubicBezTo>
                  <a:pt x="3609863" y="900278"/>
                  <a:pt x="3554657" y="899670"/>
                  <a:pt x="3499796" y="904511"/>
                </a:cubicBezTo>
                <a:cubicBezTo>
                  <a:pt x="3482409" y="906045"/>
                  <a:pt x="3465555" y="911691"/>
                  <a:pt x="3448996" y="917211"/>
                </a:cubicBezTo>
                <a:cubicBezTo>
                  <a:pt x="3442646" y="919328"/>
                  <a:pt x="3435933" y="920568"/>
                  <a:pt x="3429946" y="923561"/>
                </a:cubicBezTo>
                <a:cubicBezTo>
                  <a:pt x="3423120" y="926974"/>
                  <a:pt x="3418358" y="934662"/>
                  <a:pt x="3410896" y="936261"/>
                </a:cubicBezTo>
                <a:cubicBezTo>
                  <a:pt x="3388036" y="941160"/>
                  <a:pt x="3364329" y="940494"/>
                  <a:pt x="3341046" y="942611"/>
                </a:cubicBezTo>
                <a:lnTo>
                  <a:pt x="3290246" y="955311"/>
                </a:lnTo>
                <a:cubicBezTo>
                  <a:pt x="3279729" y="957738"/>
                  <a:pt x="3268834" y="958560"/>
                  <a:pt x="3258496" y="961661"/>
                </a:cubicBezTo>
                <a:cubicBezTo>
                  <a:pt x="3247578" y="964936"/>
                  <a:pt x="3237743" y="971362"/>
                  <a:pt x="3226746" y="974361"/>
                </a:cubicBezTo>
                <a:cubicBezTo>
                  <a:pt x="3214324" y="977749"/>
                  <a:pt x="3201137" y="977588"/>
                  <a:pt x="3188646" y="980711"/>
                </a:cubicBezTo>
                <a:cubicBezTo>
                  <a:pt x="3175659" y="983958"/>
                  <a:pt x="3163246" y="989178"/>
                  <a:pt x="3150546" y="993411"/>
                </a:cubicBezTo>
                <a:cubicBezTo>
                  <a:pt x="3144196" y="995528"/>
                  <a:pt x="3137990" y="998138"/>
                  <a:pt x="3131496" y="999761"/>
                </a:cubicBezTo>
                <a:cubicBezTo>
                  <a:pt x="3123029" y="1001878"/>
                  <a:pt x="3114487" y="1003713"/>
                  <a:pt x="3106096" y="1006111"/>
                </a:cubicBezTo>
                <a:cubicBezTo>
                  <a:pt x="3042327" y="1024331"/>
                  <a:pt x="3141051" y="998960"/>
                  <a:pt x="3061646" y="1018811"/>
                </a:cubicBezTo>
                <a:cubicBezTo>
                  <a:pt x="3019313" y="1016694"/>
                  <a:pt x="2976676" y="1017943"/>
                  <a:pt x="2934646" y="1012461"/>
                </a:cubicBezTo>
                <a:cubicBezTo>
                  <a:pt x="2921060" y="1010689"/>
                  <a:pt x="2908015" y="990950"/>
                  <a:pt x="2902896" y="980711"/>
                </a:cubicBezTo>
                <a:cubicBezTo>
                  <a:pt x="2899903" y="974724"/>
                  <a:pt x="2901279" y="966394"/>
                  <a:pt x="2896546" y="961661"/>
                </a:cubicBezTo>
                <a:cubicBezTo>
                  <a:pt x="2893509" y="958624"/>
                  <a:pt x="2852316" y="949016"/>
                  <a:pt x="2852096" y="948961"/>
                </a:cubicBezTo>
                <a:cubicBezTo>
                  <a:pt x="2804270" y="917077"/>
                  <a:pt x="2865053" y="954514"/>
                  <a:pt x="2807646" y="929911"/>
                </a:cubicBezTo>
                <a:cubicBezTo>
                  <a:pt x="2800631" y="926905"/>
                  <a:pt x="2795422" y="920624"/>
                  <a:pt x="2788596" y="917211"/>
                </a:cubicBezTo>
                <a:cubicBezTo>
                  <a:pt x="2782609" y="914218"/>
                  <a:pt x="2775896" y="912978"/>
                  <a:pt x="2769546" y="910861"/>
                </a:cubicBezTo>
                <a:cubicBezTo>
                  <a:pt x="2754913" y="913300"/>
                  <a:pt x="2728028" y="915745"/>
                  <a:pt x="2712396" y="923561"/>
                </a:cubicBezTo>
                <a:cubicBezTo>
                  <a:pt x="2705570" y="926974"/>
                  <a:pt x="2699696" y="932028"/>
                  <a:pt x="2693346" y="936261"/>
                </a:cubicBezTo>
                <a:cubicBezTo>
                  <a:pt x="2666402" y="1017093"/>
                  <a:pt x="2687595" y="942377"/>
                  <a:pt x="2674296" y="1088661"/>
                </a:cubicBezTo>
                <a:cubicBezTo>
                  <a:pt x="2673506" y="1097352"/>
                  <a:pt x="2670454" y="1105702"/>
                  <a:pt x="2667946" y="1114061"/>
                </a:cubicBezTo>
                <a:cubicBezTo>
                  <a:pt x="2664099" y="1126883"/>
                  <a:pt x="2655246" y="1152161"/>
                  <a:pt x="2655246" y="1152161"/>
                </a:cubicBezTo>
                <a:cubicBezTo>
                  <a:pt x="2657363" y="1164861"/>
                  <a:pt x="2657525" y="1178047"/>
                  <a:pt x="2661596" y="1190261"/>
                </a:cubicBezTo>
                <a:cubicBezTo>
                  <a:pt x="2664009" y="1197501"/>
                  <a:pt x="2670883" y="1202485"/>
                  <a:pt x="2674296" y="1209311"/>
                </a:cubicBezTo>
                <a:cubicBezTo>
                  <a:pt x="2700586" y="1261891"/>
                  <a:pt x="2656950" y="1192816"/>
                  <a:pt x="2693346" y="1247411"/>
                </a:cubicBezTo>
                <a:cubicBezTo>
                  <a:pt x="2695463" y="1255878"/>
                  <a:pt x="2696258" y="1264789"/>
                  <a:pt x="2699696" y="1272811"/>
                </a:cubicBezTo>
                <a:cubicBezTo>
                  <a:pt x="2702702" y="1279826"/>
                  <a:pt x="2708983" y="1285035"/>
                  <a:pt x="2712396" y="1291861"/>
                </a:cubicBezTo>
                <a:cubicBezTo>
                  <a:pt x="2715389" y="1297848"/>
                  <a:pt x="2716629" y="1304561"/>
                  <a:pt x="2718746" y="1310911"/>
                </a:cubicBezTo>
                <a:cubicBezTo>
                  <a:pt x="2716629" y="1357478"/>
                  <a:pt x="2719761" y="1404582"/>
                  <a:pt x="2712396" y="1450611"/>
                </a:cubicBezTo>
                <a:cubicBezTo>
                  <a:pt x="2710866" y="1460175"/>
                  <a:pt x="2681343" y="1477327"/>
                  <a:pt x="2674296" y="1482361"/>
                </a:cubicBezTo>
                <a:cubicBezTo>
                  <a:pt x="2665684" y="1488512"/>
                  <a:pt x="2656380" y="1493927"/>
                  <a:pt x="2648896" y="1501411"/>
                </a:cubicBezTo>
                <a:cubicBezTo>
                  <a:pt x="2636586" y="1513721"/>
                  <a:pt x="2635011" y="1524017"/>
                  <a:pt x="2629846" y="1539511"/>
                </a:cubicBezTo>
                <a:cubicBezTo>
                  <a:pt x="2641941" y="1575797"/>
                  <a:pt x="2626217" y="1545559"/>
                  <a:pt x="2655246" y="1564911"/>
                </a:cubicBezTo>
                <a:cubicBezTo>
                  <a:pt x="2662718" y="1569892"/>
                  <a:pt x="2667397" y="1578212"/>
                  <a:pt x="2674296" y="1583961"/>
                </a:cubicBezTo>
                <a:cubicBezTo>
                  <a:pt x="2680159" y="1588847"/>
                  <a:pt x="2687483" y="1591775"/>
                  <a:pt x="2693346" y="1596661"/>
                </a:cubicBezTo>
                <a:cubicBezTo>
                  <a:pt x="2742239" y="1637405"/>
                  <a:pt x="2684148" y="1596879"/>
                  <a:pt x="2731446" y="1628411"/>
                </a:cubicBezTo>
                <a:lnTo>
                  <a:pt x="2744146" y="1666511"/>
                </a:lnTo>
                <a:cubicBezTo>
                  <a:pt x="2746263" y="1672861"/>
                  <a:pt x="2749183" y="1678997"/>
                  <a:pt x="2750496" y="1685561"/>
                </a:cubicBezTo>
                <a:lnTo>
                  <a:pt x="2756846" y="1717311"/>
                </a:lnTo>
                <a:cubicBezTo>
                  <a:pt x="2749373" y="1859305"/>
                  <a:pt x="2784141" y="1813021"/>
                  <a:pt x="2731446" y="1850661"/>
                </a:cubicBezTo>
                <a:cubicBezTo>
                  <a:pt x="2722834" y="1856812"/>
                  <a:pt x="2714513" y="1863361"/>
                  <a:pt x="2706046" y="1869711"/>
                </a:cubicBezTo>
                <a:cubicBezTo>
                  <a:pt x="2691229" y="1867594"/>
                  <a:pt x="2675662" y="1868476"/>
                  <a:pt x="2661596" y="1863361"/>
                </a:cubicBezTo>
                <a:cubicBezTo>
                  <a:pt x="2628985" y="1851502"/>
                  <a:pt x="2642864" y="1844629"/>
                  <a:pt x="2623496" y="1825261"/>
                </a:cubicBezTo>
                <a:cubicBezTo>
                  <a:pt x="2618100" y="1819865"/>
                  <a:pt x="2610796" y="1816794"/>
                  <a:pt x="2604446" y="1812561"/>
                </a:cubicBezTo>
                <a:cubicBezTo>
                  <a:pt x="2572914" y="1765263"/>
                  <a:pt x="2613440" y="1823354"/>
                  <a:pt x="2572696" y="1774461"/>
                </a:cubicBezTo>
                <a:cubicBezTo>
                  <a:pt x="2528493" y="1721417"/>
                  <a:pt x="2596601" y="1792016"/>
                  <a:pt x="2540946" y="1736361"/>
                </a:cubicBezTo>
                <a:cubicBezTo>
                  <a:pt x="2538829" y="1725778"/>
                  <a:pt x="2535935" y="1715321"/>
                  <a:pt x="2534596" y="1704611"/>
                </a:cubicBezTo>
                <a:cubicBezTo>
                  <a:pt x="2533511" y="1695927"/>
                  <a:pt x="2529950" y="1624487"/>
                  <a:pt x="2521896" y="1603011"/>
                </a:cubicBezTo>
                <a:cubicBezTo>
                  <a:pt x="2519216" y="1595865"/>
                  <a:pt x="2512609" y="1590787"/>
                  <a:pt x="2509196" y="1583961"/>
                </a:cubicBezTo>
                <a:cubicBezTo>
                  <a:pt x="2502099" y="1569767"/>
                  <a:pt x="2506516" y="1554832"/>
                  <a:pt x="2483796" y="1552211"/>
                </a:cubicBezTo>
                <a:cubicBezTo>
                  <a:pt x="2435388" y="1546625"/>
                  <a:pt x="2386429" y="1547978"/>
                  <a:pt x="2337746" y="1545861"/>
                </a:cubicBezTo>
                <a:cubicBezTo>
                  <a:pt x="2283242" y="1527693"/>
                  <a:pt x="2370001" y="1555512"/>
                  <a:pt x="2280596" y="1533161"/>
                </a:cubicBezTo>
                <a:cubicBezTo>
                  <a:pt x="2267609" y="1529914"/>
                  <a:pt x="2255623" y="1523086"/>
                  <a:pt x="2242496" y="1520461"/>
                </a:cubicBezTo>
                <a:lnTo>
                  <a:pt x="2178996" y="1507761"/>
                </a:lnTo>
                <a:cubicBezTo>
                  <a:pt x="2175585" y="1505202"/>
                  <a:pt x="2142143" y="1479387"/>
                  <a:pt x="2134546" y="1476011"/>
                </a:cubicBezTo>
                <a:cubicBezTo>
                  <a:pt x="2122313" y="1470574"/>
                  <a:pt x="2109146" y="1467544"/>
                  <a:pt x="2096446" y="1463311"/>
                </a:cubicBezTo>
                <a:cubicBezTo>
                  <a:pt x="2090096" y="1461194"/>
                  <a:pt x="2083890" y="1458584"/>
                  <a:pt x="2077396" y="1456961"/>
                </a:cubicBezTo>
                <a:cubicBezTo>
                  <a:pt x="2068929" y="1454844"/>
                  <a:pt x="2060355" y="1453119"/>
                  <a:pt x="2051996" y="1450611"/>
                </a:cubicBezTo>
                <a:cubicBezTo>
                  <a:pt x="1987544" y="1431275"/>
                  <a:pt x="2040014" y="1443135"/>
                  <a:pt x="1982146" y="1431561"/>
                </a:cubicBezTo>
                <a:cubicBezTo>
                  <a:pt x="1956746" y="1433678"/>
                  <a:pt x="1931087" y="1433721"/>
                  <a:pt x="1905946" y="1437911"/>
                </a:cubicBezTo>
                <a:cubicBezTo>
                  <a:pt x="1892741" y="1440112"/>
                  <a:pt x="1867846" y="1450611"/>
                  <a:pt x="1867846" y="1450611"/>
                </a:cubicBezTo>
                <a:cubicBezTo>
                  <a:pt x="1863613" y="1444261"/>
                  <a:pt x="1858559" y="1438387"/>
                  <a:pt x="1855146" y="1431561"/>
                </a:cubicBezTo>
                <a:cubicBezTo>
                  <a:pt x="1842789" y="1406847"/>
                  <a:pt x="1854653" y="1415595"/>
                  <a:pt x="1842446" y="1387111"/>
                </a:cubicBezTo>
                <a:cubicBezTo>
                  <a:pt x="1834099" y="1367636"/>
                  <a:pt x="1824158" y="1365166"/>
                  <a:pt x="1810696" y="1349011"/>
                </a:cubicBezTo>
                <a:cubicBezTo>
                  <a:pt x="1766493" y="1295967"/>
                  <a:pt x="1834601" y="1366566"/>
                  <a:pt x="1778946" y="1310911"/>
                </a:cubicBezTo>
                <a:cubicBezTo>
                  <a:pt x="1774713" y="1298211"/>
                  <a:pt x="1775712" y="1282277"/>
                  <a:pt x="1766246" y="1272811"/>
                </a:cubicBezTo>
                <a:cubicBezTo>
                  <a:pt x="1741800" y="1248365"/>
                  <a:pt x="1752177" y="1261233"/>
                  <a:pt x="1734496" y="1234711"/>
                </a:cubicBezTo>
                <a:cubicBezTo>
                  <a:pt x="1732379" y="1219894"/>
                  <a:pt x="1731081" y="1204937"/>
                  <a:pt x="1728146" y="1190261"/>
                </a:cubicBezTo>
                <a:cubicBezTo>
                  <a:pt x="1726833" y="1183697"/>
                  <a:pt x="1722814" y="1177827"/>
                  <a:pt x="1721796" y="1171211"/>
                </a:cubicBezTo>
                <a:cubicBezTo>
                  <a:pt x="1720217" y="1160946"/>
                  <a:pt x="1716652" y="1096111"/>
                  <a:pt x="1709096" y="1075961"/>
                </a:cubicBezTo>
                <a:cubicBezTo>
                  <a:pt x="1706416" y="1068815"/>
                  <a:pt x="1699496" y="1063885"/>
                  <a:pt x="1696396" y="1056911"/>
                </a:cubicBezTo>
                <a:cubicBezTo>
                  <a:pt x="1666169" y="988901"/>
                  <a:pt x="1699738" y="1042874"/>
                  <a:pt x="1670996" y="999761"/>
                </a:cubicBezTo>
                <a:cubicBezTo>
                  <a:pt x="1670149" y="996374"/>
                  <a:pt x="1661940" y="960777"/>
                  <a:pt x="1658296" y="955311"/>
                </a:cubicBezTo>
                <a:cubicBezTo>
                  <a:pt x="1653315" y="947839"/>
                  <a:pt x="1645596" y="942611"/>
                  <a:pt x="1639246" y="936261"/>
                </a:cubicBezTo>
                <a:cubicBezTo>
                  <a:pt x="1637129" y="929911"/>
                  <a:pt x="1634735" y="923647"/>
                  <a:pt x="1632896" y="917211"/>
                </a:cubicBezTo>
                <a:cubicBezTo>
                  <a:pt x="1630498" y="908820"/>
                  <a:pt x="1629984" y="899833"/>
                  <a:pt x="1626546" y="891811"/>
                </a:cubicBezTo>
                <a:cubicBezTo>
                  <a:pt x="1623540" y="884796"/>
                  <a:pt x="1617259" y="879587"/>
                  <a:pt x="1613846" y="872761"/>
                </a:cubicBezTo>
                <a:cubicBezTo>
                  <a:pt x="1604900" y="854869"/>
                  <a:pt x="1606122" y="823620"/>
                  <a:pt x="1582096" y="815611"/>
                </a:cubicBezTo>
                <a:lnTo>
                  <a:pt x="1563046" y="809261"/>
                </a:lnTo>
                <a:cubicBezTo>
                  <a:pt x="1558813" y="802911"/>
                  <a:pt x="1556818" y="794256"/>
                  <a:pt x="1550346" y="790211"/>
                </a:cubicBezTo>
                <a:cubicBezTo>
                  <a:pt x="1536530" y="781576"/>
                  <a:pt x="1504004" y="776309"/>
                  <a:pt x="1486846" y="771161"/>
                </a:cubicBezTo>
                <a:cubicBezTo>
                  <a:pt x="1467612" y="765391"/>
                  <a:pt x="1448746" y="758461"/>
                  <a:pt x="1429696" y="752111"/>
                </a:cubicBezTo>
                <a:cubicBezTo>
                  <a:pt x="1423346" y="749994"/>
                  <a:pt x="1416215" y="749474"/>
                  <a:pt x="1410646" y="745761"/>
                </a:cubicBezTo>
                <a:cubicBezTo>
                  <a:pt x="1380423" y="725612"/>
                  <a:pt x="1403473" y="737894"/>
                  <a:pt x="1366196" y="726711"/>
                </a:cubicBezTo>
                <a:cubicBezTo>
                  <a:pt x="1353374" y="722864"/>
                  <a:pt x="1341466" y="714680"/>
                  <a:pt x="1328096" y="714011"/>
                </a:cubicBezTo>
                <a:lnTo>
                  <a:pt x="1201096" y="707661"/>
                </a:lnTo>
                <a:cubicBezTo>
                  <a:pt x="1155421" y="692436"/>
                  <a:pt x="1212460" y="710908"/>
                  <a:pt x="1156646" y="694961"/>
                </a:cubicBezTo>
                <a:cubicBezTo>
                  <a:pt x="1150210" y="693122"/>
                  <a:pt x="1144032" y="690450"/>
                  <a:pt x="1137596" y="688611"/>
                </a:cubicBezTo>
                <a:cubicBezTo>
                  <a:pt x="1129205" y="686213"/>
                  <a:pt x="1120587" y="684659"/>
                  <a:pt x="1112196" y="682261"/>
                </a:cubicBezTo>
                <a:cubicBezTo>
                  <a:pt x="1105760" y="680422"/>
                  <a:pt x="1099781" y="676796"/>
                  <a:pt x="1093146" y="675911"/>
                </a:cubicBezTo>
                <a:cubicBezTo>
                  <a:pt x="1067882" y="672542"/>
                  <a:pt x="1042346" y="671678"/>
                  <a:pt x="1016946" y="669561"/>
                </a:cubicBezTo>
                <a:cubicBezTo>
                  <a:pt x="999906" y="666153"/>
                  <a:pt x="960907" y="659718"/>
                  <a:pt x="947096" y="650511"/>
                </a:cubicBezTo>
                <a:lnTo>
                  <a:pt x="908996" y="625111"/>
                </a:lnTo>
                <a:cubicBezTo>
                  <a:pt x="904763" y="612411"/>
                  <a:pt x="903722" y="598150"/>
                  <a:pt x="896296" y="587011"/>
                </a:cubicBezTo>
                <a:cubicBezTo>
                  <a:pt x="885768" y="571220"/>
                  <a:pt x="877802" y="560976"/>
                  <a:pt x="870896" y="542561"/>
                </a:cubicBezTo>
                <a:cubicBezTo>
                  <a:pt x="870091" y="540413"/>
                  <a:pt x="861808" y="502626"/>
                  <a:pt x="858196" y="498111"/>
                </a:cubicBezTo>
                <a:cubicBezTo>
                  <a:pt x="853428" y="492152"/>
                  <a:pt x="845496" y="489644"/>
                  <a:pt x="839146" y="485411"/>
                </a:cubicBezTo>
                <a:cubicBezTo>
                  <a:pt x="795214" y="419513"/>
                  <a:pt x="865498" y="518113"/>
                  <a:pt x="801046" y="453661"/>
                </a:cubicBezTo>
                <a:cubicBezTo>
                  <a:pt x="796313" y="448928"/>
                  <a:pt x="798409" y="440180"/>
                  <a:pt x="794696" y="434611"/>
                </a:cubicBezTo>
                <a:cubicBezTo>
                  <a:pt x="776640" y="407527"/>
                  <a:pt x="779897" y="420861"/>
                  <a:pt x="756596" y="409211"/>
                </a:cubicBezTo>
                <a:cubicBezTo>
                  <a:pt x="749770" y="405798"/>
                  <a:pt x="745101" y="397590"/>
                  <a:pt x="737546" y="396511"/>
                </a:cubicBezTo>
                <a:cubicBezTo>
                  <a:pt x="699771" y="391115"/>
                  <a:pt x="661346" y="392278"/>
                  <a:pt x="623246" y="390161"/>
                </a:cubicBezTo>
                <a:cubicBezTo>
                  <a:pt x="614779" y="388044"/>
                  <a:pt x="606237" y="386209"/>
                  <a:pt x="597846" y="383811"/>
                </a:cubicBezTo>
                <a:cubicBezTo>
                  <a:pt x="591410" y="381972"/>
                  <a:pt x="585254" y="379222"/>
                  <a:pt x="578796" y="377461"/>
                </a:cubicBezTo>
                <a:cubicBezTo>
                  <a:pt x="561957" y="372868"/>
                  <a:pt x="544555" y="370281"/>
                  <a:pt x="527996" y="364761"/>
                </a:cubicBezTo>
                <a:lnTo>
                  <a:pt x="489896" y="352061"/>
                </a:lnTo>
                <a:cubicBezTo>
                  <a:pt x="483546" y="349944"/>
                  <a:pt x="476415" y="349424"/>
                  <a:pt x="470846" y="345711"/>
                </a:cubicBezTo>
                <a:cubicBezTo>
                  <a:pt x="451896" y="333077"/>
                  <a:pt x="439323" y="322282"/>
                  <a:pt x="413696" y="320311"/>
                </a:cubicBezTo>
                <a:cubicBezTo>
                  <a:pt x="316223" y="312813"/>
                  <a:pt x="358467" y="317864"/>
                  <a:pt x="286696" y="307611"/>
                </a:cubicBezTo>
                <a:cubicBezTo>
                  <a:pt x="280346" y="303378"/>
                  <a:pt x="274620" y="298011"/>
                  <a:pt x="267646" y="294911"/>
                </a:cubicBezTo>
                <a:cubicBezTo>
                  <a:pt x="255413" y="289474"/>
                  <a:pt x="229546" y="282211"/>
                  <a:pt x="229546" y="282211"/>
                </a:cubicBezTo>
                <a:cubicBezTo>
                  <a:pt x="221079" y="275861"/>
                  <a:pt x="210017" y="271967"/>
                  <a:pt x="204146" y="263161"/>
                </a:cubicBezTo>
                <a:cubicBezTo>
                  <a:pt x="196720" y="252022"/>
                  <a:pt x="195679" y="237761"/>
                  <a:pt x="191446" y="225061"/>
                </a:cubicBezTo>
                <a:cubicBezTo>
                  <a:pt x="189329" y="218711"/>
                  <a:pt x="190665" y="209724"/>
                  <a:pt x="185096" y="206011"/>
                </a:cubicBezTo>
                <a:cubicBezTo>
                  <a:pt x="139524" y="175630"/>
                  <a:pt x="157789" y="191404"/>
                  <a:pt x="127946" y="161561"/>
                </a:cubicBezTo>
                <a:lnTo>
                  <a:pt x="108896" y="104411"/>
                </a:lnTo>
                <a:cubicBezTo>
                  <a:pt x="106779" y="98061"/>
                  <a:pt x="106259" y="90930"/>
                  <a:pt x="102546" y="85361"/>
                </a:cubicBezTo>
                <a:cubicBezTo>
                  <a:pt x="98313" y="79011"/>
                  <a:pt x="93259" y="73137"/>
                  <a:pt x="89846" y="66311"/>
                </a:cubicBezTo>
                <a:cubicBezTo>
                  <a:pt x="86853" y="60324"/>
                  <a:pt x="87209" y="52830"/>
                  <a:pt x="83496" y="47261"/>
                </a:cubicBezTo>
                <a:cubicBezTo>
                  <a:pt x="78515" y="39789"/>
                  <a:pt x="70195" y="35110"/>
                  <a:pt x="64446" y="28211"/>
                </a:cubicBezTo>
                <a:cubicBezTo>
                  <a:pt x="24394" y="-19852"/>
                  <a:pt x="16821" y="5986"/>
                  <a:pt x="7296" y="1551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433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C43B3D9-3F5F-4C06-A0D8-8A77BB51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4100" b="1" dirty="0"/>
              <a:t>La région du Pacifique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E49B1758-BEF2-4855-BDD1-61AA095BC7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A0472B-423F-4F98-AED5-32ADDAA0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298" y="2556932"/>
            <a:ext cx="3502298" cy="3318936"/>
          </a:xfrm>
        </p:spPr>
        <p:txBody>
          <a:bodyPr>
            <a:normAutofit/>
          </a:bodyPr>
          <a:lstStyle/>
          <a:p>
            <a:r>
              <a:rPr lang="en-US" sz="2800" dirty="0" err="1"/>
              <a:t>Précipitations</a:t>
            </a:r>
            <a:r>
              <a:rPr lang="en-US" sz="2800" dirty="0"/>
              <a:t> </a:t>
            </a:r>
            <a:r>
              <a:rPr lang="en-US" sz="2800" dirty="0" err="1"/>
              <a:t>abondantes</a:t>
            </a:r>
            <a:endParaRPr lang="en-US" sz="2800" dirty="0"/>
          </a:p>
          <a:p>
            <a:r>
              <a:rPr lang="en-US" sz="2800" dirty="0"/>
              <a:t>Hivers </a:t>
            </a:r>
            <a:r>
              <a:rPr lang="en-US" sz="2800" dirty="0" err="1"/>
              <a:t>doux</a:t>
            </a:r>
            <a:endParaRPr lang="en-US" sz="2800" dirty="0"/>
          </a:p>
          <a:p>
            <a:r>
              <a:rPr lang="en-US" sz="2800" dirty="0" err="1"/>
              <a:t>Étés</a:t>
            </a:r>
            <a:r>
              <a:rPr lang="en-US" sz="2800" dirty="0"/>
              <a:t> frais</a:t>
            </a:r>
          </a:p>
          <a:p>
            <a:r>
              <a:rPr lang="en-US" sz="2800" dirty="0" err="1"/>
              <a:t>Végétation</a:t>
            </a:r>
            <a:r>
              <a:rPr lang="en-US" sz="2800" dirty="0"/>
              <a:t> : </a:t>
            </a:r>
            <a:r>
              <a:rPr lang="en-US" sz="2800" dirty="0" err="1"/>
              <a:t>forêt</a:t>
            </a:r>
            <a:r>
              <a:rPr lang="en-US" sz="2800" dirty="0"/>
              <a:t> </a:t>
            </a:r>
            <a:r>
              <a:rPr lang="en-US" sz="2800" dirty="0" err="1"/>
              <a:t>pluviale</a:t>
            </a:r>
            <a:r>
              <a:rPr lang="en-US" sz="2800" dirty="0"/>
              <a:t> </a:t>
            </a:r>
            <a:r>
              <a:rPr lang="en-US" sz="2800" dirty="0" err="1"/>
              <a:t>côtière</a:t>
            </a:r>
            <a:endParaRPr lang="en-US" sz="2800" dirty="0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A5DFED3F-F3D3-45D9-BEA2-2013F4B819E6}"/>
              </a:ext>
            </a:extLst>
          </p:cNvPr>
          <p:cNvSpPr/>
          <p:nvPr/>
        </p:nvSpPr>
        <p:spPr>
          <a:xfrm>
            <a:off x="1771650" y="3524185"/>
            <a:ext cx="574508" cy="900993"/>
          </a:xfrm>
          <a:custGeom>
            <a:avLst/>
            <a:gdLst>
              <a:gd name="connsiteX0" fmla="*/ 38100 w 574508"/>
              <a:gd name="connsiteY0" fmla="*/ 65 h 900993"/>
              <a:gd name="connsiteX1" fmla="*/ 76200 w 574508"/>
              <a:gd name="connsiteY1" fmla="*/ 12765 h 900993"/>
              <a:gd name="connsiteX2" fmla="*/ 184150 w 574508"/>
              <a:gd name="connsiteY2" fmla="*/ 19115 h 900993"/>
              <a:gd name="connsiteX3" fmla="*/ 241300 w 574508"/>
              <a:gd name="connsiteY3" fmla="*/ 25465 h 900993"/>
              <a:gd name="connsiteX4" fmla="*/ 298450 w 574508"/>
              <a:gd name="connsiteY4" fmla="*/ 50865 h 900993"/>
              <a:gd name="connsiteX5" fmla="*/ 304800 w 574508"/>
              <a:gd name="connsiteY5" fmla="*/ 69915 h 900993"/>
              <a:gd name="connsiteX6" fmla="*/ 317500 w 574508"/>
              <a:gd name="connsiteY6" fmla="*/ 88965 h 900993"/>
              <a:gd name="connsiteX7" fmla="*/ 323850 w 574508"/>
              <a:gd name="connsiteY7" fmla="*/ 127065 h 900993"/>
              <a:gd name="connsiteX8" fmla="*/ 336550 w 574508"/>
              <a:gd name="connsiteY8" fmla="*/ 215965 h 900993"/>
              <a:gd name="connsiteX9" fmla="*/ 342900 w 574508"/>
              <a:gd name="connsiteY9" fmla="*/ 311215 h 900993"/>
              <a:gd name="connsiteX10" fmla="*/ 349250 w 574508"/>
              <a:gd name="connsiteY10" fmla="*/ 330265 h 900993"/>
              <a:gd name="connsiteX11" fmla="*/ 368300 w 574508"/>
              <a:gd name="connsiteY11" fmla="*/ 393765 h 900993"/>
              <a:gd name="connsiteX12" fmla="*/ 374650 w 574508"/>
              <a:gd name="connsiteY12" fmla="*/ 412815 h 900993"/>
              <a:gd name="connsiteX13" fmla="*/ 381000 w 574508"/>
              <a:gd name="connsiteY13" fmla="*/ 431865 h 900993"/>
              <a:gd name="connsiteX14" fmla="*/ 393700 w 574508"/>
              <a:gd name="connsiteY14" fmla="*/ 450915 h 900993"/>
              <a:gd name="connsiteX15" fmla="*/ 406400 w 574508"/>
              <a:gd name="connsiteY15" fmla="*/ 489015 h 900993"/>
              <a:gd name="connsiteX16" fmla="*/ 419100 w 574508"/>
              <a:gd name="connsiteY16" fmla="*/ 533465 h 900993"/>
              <a:gd name="connsiteX17" fmla="*/ 431800 w 574508"/>
              <a:gd name="connsiteY17" fmla="*/ 552515 h 900993"/>
              <a:gd name="connsiteX18" fmla="*/ 438150 w 574508"/>
              <a:gd name="connsiteY18" fmla="*/ 571565 h 900993"/>
              <a:gd name="connsiteX19" fmla="*/ 457200 w 574508"/>
              <a:gd name="connsiteY19" fmla="*/ 584265 h 900993"/>
              <a:gd name="connsiteX20" fmla="*/ 495300 w 574508"/>
              <a:gd name="connsiteY20" fmla="*/ 628715 h 900993"/>
              <a:gd name="connsiteX21" fmla="*/ 508000 w 574508"/>
              <a:gd name="connsiteY21" fmla="*/ 647765 h 900993"/>
              <a:gd name="connsiteX22" fmla="*/ 514350 w 574508"/>
              <a:gd name="connsiteY22" fmla="*/ 666815 h 900993"/>
              <a:gd name="connsiteX23" fmla="*/ 539750 w 574508"/>
              <a:gd name="connsiteY23" fmla="*/ 723965 h 900993"/>
              <a:gd name="connsiteX24" fmla="*/ 565150 w 574508"/>
              <a:gd name="connsiteY24" fmla="*/ 812865 h 900993"/>
              <a:gd name="connsiteX25" fmla="*/ 571500 w 574508"/>
              <a:gd name="connsiteY25" fmla="*/ 831915 h 900993"/>
              <a:gd name="connsiteX26" fmla="*/ 565150 w 574508"/>
              <a:gd name="connsiteY26" fmla="*/ 895415 h 900993"/>
              <a:gd name="connsiteX27" fmla="*/ 482600 w 574508"/>
              <a:gd name="connsiteY27" fmla="*/ 889065 h 900993"/>
              <a:gd name="connsiteX28" fmla="*/ 361950 w 574508"/>
              <a:gd name="connsiteY28" fmla="*/ 882715 h 900993"/>
              <a:gd name="connsiteX29" fmla="*/ 342900 w 574508"/>
              <a:gd name="connsiteY29" fmla="*/ 876365 h 900993"/>
              <a:gd name="connsiteX30" fmla="*/ 304800 w 574508"/>
              <a:gd name="connsiteY30" fmla="*/ 870015 h 900993"/>
              <a:gd name="connsiteX31" fmla="*/ 279400 w 574508"/>
              <a:gd name="connsiteY31" fmla="*/ 825565 h 900993"/>
              <a:gd name="connsiteX32" fmla="*/ 247650 w 574508"/>
              <a:gd name="connsiteY32" fmla="*/ 787465 h 900993"/>
              <a:gd name="connsiteX33" fmla="*/ 228600 w 574508"/>
              <a:gd name="connsiteY33" fmla="*/ 723965 h 900993"/>
              <a:gd name="connsiteX34" fmla="*/ 222250 w 574508"/>
              <a:gd name="connsiteY34" fmla="*/ 704915 h 900993"/>
              <a:gd name="connsiteX35" fmla="*/ 190500 w 574508"/>
              <a:gd name="connsiteY35" fmla="*/ 666815 h 900993"/>
              <a:gd name="connsiteX36" fmla="*/ 184150 w 574508"/>
              <a:gd name="connsiteY36" fmla="*/ 647765 h 900993"/>
              <a:gd name="connsiteX37" fmla="*/ 171450 w 574508"/>
              <a:gd name="connsiteY37" fmla="*/ 628715 h 900993"/>
              <a:gd name="connsiteX38" fmla="*/ 152400 w 574508"/>
              <a:gd name="connsiteY38" fmla="*/ 590615 h 900993"/>
              <a:gd name="connsiteX39" fmla="*/ 133350 w 574508"/>
              <a:gd name="connsiteY39" fmla="*/ 527115 h 900993"/>
              <a:gd name="connsiteX40" fmla="*/ 127000 w 574508"/>
              <a:gd name="connsiteY40" fmla="*/ 508065 h 900993"/>
              <a:gd name="connsiteX41" fmla="*/ 114300 w 574508"/>
              <a:gd name="connsiteY41" fmla="*/ 489015 h 900993"/>
              <a:gd name="connsiteX42" fmla="*/ 101600 w 574508"/>
              <a:gd name="connsiteY42" fmla="*/ 450915 h 900993"/>
              <a:gd name="connsiteX43" fmla="*/ 76200 w 574508"/>
              <a:gd name="connsiteY43" fmla="*/ 412815 h 900993"/>
              <a:gd name="connsiteX44" fmla="*/ 57150 w 574508"/>
              <a:gd name="connsiteY44" fmla="*/ 374715 h 900993"/>
              <a:gd name="connsiteX45" fmla="*/ 31750 w 574508"/>
              <a:gd name="connsiteY45" fmla="*/ 279465 h 900993"/>
              <a:gd name="connsiteX46" fmla="*/ 19050 w 574508"/>
              <a:gd name="connsiteY46" fmla="*/ 222315 h 900993"/>
              <a:gd name="connsiteX47" fmla="*/ 12700 w 574508"/>
              <a:gd name="connsiteY47" fmla="*/ 203265 h 900993"/>
              <a:gd name="connsiteX48" fmla="*/ 0 w 574508"/>
              <a:gd name="connsiteY48" fmla="*/ 158815 h 900993"/>
              <a:gd name="connsiteX49" fmla="*/ 6350 w 574508"/>
              <a:gd name="connsiteY49" fmla="*/ 38165 h 900993"/>
              <a:gd name="connsiteX50" fmla="*/ 12700 w 574508"/>
              <a:gd name="connsiteY50" fmla="*/ 19115 h 900993"/>
              <a:gd name="connsiteX51" fmla="*/ 38100 w 574508"/>
              <a:gd name="connsiteY51" fmla="*/ 65 h 9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74508" h="900993">
                <a:moveTo>
                  <a:pt x="38100" y="65"/>
                </a:moveTo>
                <a:cubicBezTo>
                  <a:pt x="48683" y="-993"/>
                  <a:pt x="62925" y="11034"/>
                  <a:pt x="76200" y="12765"/>
                </a:cubicBezTo>
                <a:cubicBezTo>
                  <a:pt x="111943" y="17427"/>
                  <a:pt x="148211" y="16350"/>
                  <a:pt x="184150" y="19115"/>
                </a:cubicBezTo>
                <a:cubicBezTo>
                  <a:pt x="203261" y="20585"/>
                  <a:pt x="222250" y="23348"/>
                  <a:pt x="241300" y="25465"/>
                </a:cubicBezTo>
                <a:cubicBezTo>
                  <a:pt x="286640" y="40578"/>
                  <a:pt x="268261" y="30739"/>
                  <a:pt x="298450" y="50865"/>
                </a:cubicBezTo>
                <a:cubicBezTo>
                  <a:pt x="300567" y="57215"/>
                  <a:pt x="301807" y="63928"/>
                  <a:pt x="304800" y="69915"/>
                </a:cubicBezTo>
                <a:cubicBezTo>
                  <a:pt x="308213" y="76741"/>
                  <a:pt x="315087" y="81725"/>
                  <a:pt x="317500" y="88965"/>
                </a:cubicBezTo>
                <a:cubicBezTo>
                  <a:pt x="321571" y="101179"/>
                  <a:pt x="321547" y="114397"/>
                  <a:pt x="323850" y="127065"/>
                </a:cubicBezTo>
                <a:cubicBezTo>
                  <a:pt x="332777" y="176161"/>
                  <a:pt x="331108" y="150661"/>
                  <a:pt x="336550" y="215965"/>
                </a:cubicBezTo>
                <a:cubicBezTo>
                  <a:pt x="339193" y="247676"/>
                  <a:pt x="339386" y="279589"/>
                  <a:pt x="342900" y="311215"/>
                </a:cubicBezTo>
                <a:cubicBezTo>
                  <a:pt x="343639" y="317868"/>
                  <a:pt x="347411" y="323829"/>
                  <a:pt x="349250" y="330265"/>
                </a:cubicBezTo>
                <a:cubicBezTo>
                  <a:pt x="368444" y="397443"/>
                  <a:pt x="338119" y="303223"/>
                  <a:pt x="368300" y="393765"/>
                </a:cubicBezTo>
                <a:lnTo>
                  <a:pt x="374650" y="412815"/>
                </a:lnTo>
                <a:cubicBezTo>
                  <a:pt x="376767" y="419165"/>
                  <a:pt x="377287" y="426296"/>
                  <a:pt x="381000" y="431865"/>
                </a:cubicBezTo>
                <a:cubicBezTo>
                  <a:pt x="385233" y="438215"/>
                  <a:pt x="390600" y="443941"/>
                  <a:pt x="393700" y="450915"/>
                </a:cubicBezTo>
                <a:cubicBezTo>
                  <a:pt x="399137" y="463148"/>
                  <a:pt x="403153" y="476028"/>
                  <a:pt x="406400" y="489015"/>
                </a:cubicBezTo>
                <a:cubicBezTo>
                  <a:pt x="408435" y="497153"/>
                  <a:pt x="414545" y="524355"/>
                  <a:pt x="419100" y="533465"/>
                </a:cubicBezTo>
                <a:cubicBezTo>
                  <a:pt x="422513" y="540291"/>
                  <a:pt x="428387" y="545689"/>
                  <a:pt x="431800" y="552515"/>
                </a:cubicBezTo>
                <a:cubicBezTo>
                  <a:pt x="434793" y="558502"/>
                  <a:pt x="433969" y="566338"/>
                  <a:pt x="438150" y="571565"/>
                </a:cubicBezTo>
                <a:cubicBezTo>
                  <a:pt x="442918" y="577524"/>
                  <a:pt x="451337" y="579379"/>
                  <a:pt x="457200" y="584265"/>
                </a:cubicBezTo>
                <a:cubicBezTo>
                  <a:pt x="473490" y="597840"/>
                  <a:pt x="482934" y="611403"/>
                  <a:pt x="495300" y="628715"/>
                </a:cubicBezTo>
                <a:cubicBezTo>
                  <a:pt x="499736" y="634925"/>
                  <a:pt x="504587" y="640939"/>
                  <a:pt x="508000" y="647765"/>
                </a:cubicBezTo>
                <a:cubicBezTo>
                  <a:pt x="510993" y="653752"/>
                  <a:pt x="511357" y="660828"/>
                  <a:pt x="514350" y="666815"/>
                </a:cubicBezTo>
                <a:cubicBezTo>
                  <a:pt x="535199" y="708513"/>
                  <a:pt x="523368" y="658435"/>
                  <a:pt x="539750" y="723965"/>
                </a:cubicBezTo>
                <a:cubicBezTo>
                  <a:pt x="555697" y="787752"/>
                  <a:pt x="546930" y="758206"/>
                  <a:pt x="565150" y="812865"/>
                </a:cubicBezTo>
                <a:lnTo>
                  <a:pt x="571500" y="831915"/>
                </a:lnTo>
                <a:cubicBezTo>
                  <a:pt x="569383" y="853082"/>
                  <a:pt x="583044" y="883912"/>
                  <a:pt x="565150" y="895415"/>
                </a:cubicBezTo>
                <a:cubicBezTo>
                  <a:pt x="541935" y="910339"/>
                  <a:pt x="510144" y="890787"/>
                  <a:pt x="482600" y="889065"/>
                </a:cubicBezTo>
                <a:lnTo>
                  <a:pt x="361950" y="882715"/>
                </a:lnTo>
                <a:cubicBezTo>
                  <a:pt x="355600" y="880598"/>
                  <a:pt x="349434" y="877817"/>
                  <a:pt x="342900" y="876365"/>
                </a:cubicBezTo>
                <a:cubicBezTo>
                  <a:pt x="330331" y="873572"/>
                  <a:pt x="316316" y="875773"/>
                  <a:pt x="304800" y="870015"/>
                </a:cubicBezTo>
                <a:cubicBezTo>
                  <a:pt x="298134" y="866682"/>
                  <a:pt x="281516" y="828527"/>
                  <a:pt x="279400" y="825565"/>
                </a:cubicBezTo>
                <a:cubicBezTo>
                  <a:pt x="261807" y="800935"/>
                  <a:pt x="259507" y="814143"/>
                  <a:pt x="247650" y="787465"/>
                </a:cubicBezTo>
                <a:cubicBezTo>
                  <a:pt x="235578" y="760302"/>
                  <a:pt x="235988" y="749824"/>
                  <a:pt x="228600" y="723965"/>
                </a:cubicBezTo>
                <a:cubicBezTo>
                  <a:pt x="226761" y="717529"/>
                  <a:pt x="225963" y="710484"/>
                  <a:pt x="222250" y="704915"/>
                </a:cubicBezTo>
                <a:cubicBezTo>
                  <a:pt x="194163" y="662784"/>
                  <a:pt x="211275" y="708366"/>
                  <a:pt x="190500" y="666815"/>
                </a:cubicBezTo>
                <a:cubicBezTo>
                  <a:pt x="187507" y="660828"/>
                  <a:pt x="187143" y="653752"/>
                  <a:pt x="184150" y="647765"/>
                </a:cubicBezTo>
                <a:cubicBezTo>
                  <a:pt x="180737" y="640939"/>
                  <a:pt x="174863" y="635541"/>
                  <a:pt x="171450" y="628715"/>
                </a:cubicBezTo>
                <a:cubicBezTo>
                  <a:pt x="145160" y="576135"/>
                  <a:pt x="188796" y="645210"/>
                  <a:pt x="152400" y="590615"/>
                </a:cubicBezTo>
                <a:cubicBezTo>
                  <a:pt x="142803" y="552228"/>
                  <a:pt x="148810" y="573494"/>
                  <a:pt x="133350" y="527115"/>
                </a:cubicBezTo>
                <a:cubicBezTo>
                  <a:pt x="131233" y="520765"/>
                  <a:pt x="130713" y="513634"/>
                  <a:pt x="127000" y="508065"/>
                </a:cubicBezTo>
                <a:cubicBezTo>
                  <a:pt x="122767" y="501715"/>
                  <a:pt x="117400" y="495989"/>
                  <a:pt x="114300" y="489015"/>
                </a:cubicBezTo>
                <a:cubicBezTo>
                  <a:pt x="108863" y="476782"/>
                  <a:pt x="109026" y="462054"/>
                  <a:pt x="101600" y="450915"/>
                </a:cubicBezTo>
                <a:cubicBezTo>
                  <a:pt x="93133" y="438215"/>
                  <a:pt x="81027" y="427295"/>
                  <a:pt x="76200" y="412815"/>
                </a:cubicBezTo>
                <a:cubicBezTo>
                  <a:pt x="67437" y="386525"/>
                  <a:pt x="73563" y="399334"/>
                  <a:pt x="57150" y="374715"/>
                </a:cubicBezTo>
                <a:cubicBezTo>
                  <a:pt x="43195" y="290987"/>
                  <a:pt x="58734" y="319941"/>
                  <a:pt x="31750" y="279465"/>
                </a:cubicBezTo>
                <a:cubicBezTo>
                  <a:pt x="27385" y="257641"/>
                  <a:pt x="25028" y="243240"/>
                  <a:pt x="19050" y="222315"/>
                </a:cubicBezTo>
                <a:cubicBezTo>
                  <a:pt x="17211" y="215879"/>
                  <a:pt x="14539" y="209701"/>
                  <a:pt x="12700" y="203265"/>
                </a:cubicBezTo>
                <a:cubicBezTo>
                  <a:pt x="-3247" y="147451"/>
                  <a:pt x="15225" y="204490"/>
                  <a:pt x="0" y="158815"/>
                </a:cubicBezTo>
                <a:cubicBezTo>
                  <a:pt x="2117" y="118598"/>
                  <a:pt x="2704" y="78272"/>
                  <a:pt x="6350" y="38165"/>
                </a:cubicBezTo>
                <a:cubicBezTo>
                  <a:pt x="6956" y="31499"/>
                  <a:pt x="7967" y="23848"/>
                  <a:pt x="12700" y="19115"/>
                </a:cubicBezTo>
                <a:cubicBezTo>
                  <a:pt x="21727" y="10088"/>
                  <a:pt x="27517" y="1123"/>
                  <a:pt x="38100" y="6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11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769683-4197-433B-923A-D30D0A6A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4100" b="1" dirty="0"/>
              <a:t>La région de la Cordillère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5B2448C8-A62C-4A4E-8FC0-99415AEB33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A8E21E-E064-42EF-8B98-90DF9B05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260" y="2556932"/>
            <a:ext cx="3741420" cy="3318936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Températures</a:t>
            </a:r>
            <a:r>
              <a:rPr lang="en-US" sz="2800" dirty="0"/>
              <a:t> variables </a:t>
            </a:r>
            <a:r>
              <a:rPr lang="en-US" sz="2800" dirty="0" err="1"/>
              <a:t>selon</a:t>
            </a:r>
            <a:r>
              <a:rPr lang="en-US" sz="2800" dirty="0"/>
              <a:t> </a:t>
            </a:r>
            <a:r>
              <a:rPr lang="en-US" sz="2800" dirty="0" err="1"/>
              <a:t>l’altitude</a:t>
            </a:r>
            <a:endParaRPr lang="en-US" sz="2800" dirty="0"/>
          </a:p>
          <a:p>
            <a:r>
              <a:rPr lang="en-US" sz="2800" dirty="0" err="1"/>
              <a:t>Précipitations</a:t>
            </a:r>
            <a:r>
              <a:rPr lang="en-US" sz="2800" dirty="0"/>
              <a:t> dans le </a:t>
            </a:r>
            <a:r>
              <a:rPr lang="en-US" sz="2800" dirty="0" err="1"/>
              <a:t>sud</a:t>
            </a:r>
            <a:endParaRPr lang="en-US" sz="2800" dirty="0"/>
          </a:p>
          <a:p>
            <a:r>
              <a:rPr lang="en-US" sz="2800" dirty="0" err="1"/>
              <a:t>Végétation</a:t>
            </a:r>
            <a:r>
              <a:rPr lang="en-US" sz="2800" dirty="0"/>
              <a:t> : </a:t>
            </a:r>
            <a:r>
              <a:rPr lang="en-US" sz="2800" dirty="0" err="1"/>
              <a:t>forêts</a:t>
            </a:r>
            <a:r>
              <a:rPr lang="en-US" sz="2800" dirty="0"/>
              <a:t> </a:t>
            </a:r>
            <a:r>
              <a:rPr lang="en-US" sz="2800" dirty="0" err="1"/>
              <a:t>boréales</a:t>
            </a:r>
            <a:r>
              <a:rPr lang="en-US" sz="2800" dirty="0"/>
              <a:t> et </a:t>
            </a:r>
            <a:r>
              <a:rPr lang="en-US" sz="2800" dirty="0" err="1"/>
              <a:t>forêts</a:t>
            </a:r>
            <a:r>
              <a:rPr lang="en-US" sz="2800" dirty="0"/>
              <a:t> </a:t>
            </a:r>
            <a:r>
              <a:rPr lang="en-US" sz="2800" dirty="0" err="1"/>
              <a:t>subalpines</a:t>
            </a:r>
            <a:endParaRPr lang="en-US" sz="2800" dirty="0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B7C4869-90D9-432F-BAFD-E653C2B8E8B1}"/>
              </a:ext>
            </a:extLst>
          </p:cNvPr>
          <p:cNvSpPr/>
          <p:nvPr/>
        </p:nvSpPr>
        <p:spPr>
          <a:xfrm>
            <a:off x="1866900" y="2368550"/>
            <a:ext cx="1066801" cy="2203959"/>
          </a:xfrm>
          <a:custGeom>
            <a:avLst/>
            <a:gdLst>
              <a:gd name="connsiteX0" fmla="*/ 336550 w 1066801"/>
              <a:gd name="connsiteY0" fmla="*/ 0 h 2203959"/>
              <a:gd name="connsiteX1" fmla="*/ 304800 w 1066801"/>
              <a:gd name="connsiteY1" fmla="*/ 12700 h 2203959"/>
              <a:gd name="connsiteX2" fmla="*/ 266700 w 1066801"/>
              <a:gd name="connsiteY2" fmla="*/ 69850 h 2203959"/>
              <a:gd name="connsiteX3" fmla="*/ 254000 w 1066801"/>
              <a:gd name="connsiteY3" fmla="*/ 88900 h 2203959"/>
              <a:gd name="connsiteX4" fmla="*/ 247650 w 1066801"/>
              <a:gd name="connsiteY4" fmla="*/ 107950 h 2203959"/>
              <a:gd name="connsiteX5" fmla="*/ 222250 w 1066801"/>
              <a:gd name="connsiteY5" fmla="*/ 146050 h 2203959"/>
              <a:gd name="connsiteX6" fmla="*/ 209550 w 1066801"/>
              <a:gd name="connsiteY6" fmla="*/ 165100 h 2203959"/>
              <a:gd name="connsiteX7" fmla="*/ 190500 w 1066801"/>
              <a:gd name="connsiteY7" fmla="*/ 177800 h 2203959"/>
              <a:gd name="connsiteX8" fmla="*/ 152400 w 1066801"/>
              <a:gd name="connsiteY8" fmla="*/ 209550 h 2203959"/>
              <a:gd name="connsiteX9" fmla="*/ 146050 w 1066801"/>
              <a:gd name="connsiteY9" fmla="*/ 228600 h 2203959"/>
              <a:gd name="connsiteX10" fmla="*/ 95250 w 1066801"/>
              <a:gd name="connsiteY10" fmla="*/ 285750 h 2203959"/>
              <a:gd name="connsiteX11" fmla="*/ 57150 w 1066801"/>
              <a:gd name="connsiteY11" fmla="*/ 317500 h 2203959"/>
              <a:gd name="connsiteX12" fmla="*/ 38100 w 1066801"/>
              <a:gd name="connsiteY12" fmla="*/ 342900 h 2203959"/>
              <a:gd name="connsiteX13" fmla="*/ 12700 w 1066801"/>
              <a:gd name="connsiteY13" fmla="*/ 387350 h 2203959"/>
              <a:gd name="connsiteX14" fmla="*/ 0 w 1066801"/>
              <a:gd name="connsiteY14" fmla="*/ 431800 h 2203959"/>
              <a:gd name="connsiteX15" fmla="*/ 6350 w 1066801"/>
              <a:gd name="connsiteY15" fmla="*/ 457200 h 2203959"/>
              <a:gd name="connsiteX16" fmla="*/ 44450 w 1066801"/>
              <a:gd name="connsiteY16" fmla="*/ 495300 h 2203959"/>
              <a:gd name="connsiteX17" fmla="*/ 50800 w 1066801"/>
              <a:gd name="connsiteY17" fmla="*/ 666750 h 2203959"/>
              <a:gd name="connsiteX18" fmla="*/ 57150 w 1066801"/>
              <a:gd name="connsiteY18" fmla="*/ 685800 h 2203959"/>
              <a:gd name="connsiteX19" fmla="*/ 152400 w 1066801"/>
              <a:gd name="connsiteY19" fmla="*/ 692150 h 2203959"/>
              <a:gd name="connsiteX20" fmla="*/ 165100 w 1066801"/>
              <a:gd name="connsiteY20" fmla="*/ 711200 h 2203959"/>
              <a:gd name="connsiteX21" fmla="*/ 177800 w 1066801"/>
              <a:gd name="connsiteY21" fmla="*/ 755650 h 2203959"/>
              <a:gd name="connsiteX22" fmla="*/ 196850 w 1066801"/>
              <a:gd name="connsiteY22" fmla="*/ 793750 h 2203959"/>
              <a:gd name="connsiteX23" fmla="*/ 177800 w 1066801"/>
              <a:gd name="connsiteY23" fmla="*/ 1009650 h 2203959"/>
              <a:gd name="connsiteX24" fmla="*/ 171450 w 1066801"/>
              <a:gd name="connsiteY24" fmla="*/ 1028700 h 2203959"/>
              <a:gd name="connsiteX25" fmla="*/ 184150 w 1066801"/>
              <a:gd name="connsiteY25" fmla="*/ 1073150 h 2203959"/>
              <a:gd name="connsiteX26" fmla="*/ 209550 w 1066801"/>
              <a:gd name="connsiteY26" fmla="*/ 1111250 h 2203959"/>
              <a:gd name="connsiteX27" fmla="*/ 222250 w 1066801"/>
              <a:gd name="connsiteY27" fmla="*/ 1149350 h 2203959"/>
              <a:gd name="connsiteX28" fmla="*/ 215900 w 1066801"/>
              <a:gd name="connsiteY28" fmla="*/ 1200150 h 2203959"/>
              <a:gd name="connsiteX29" fmla="*/ 209550 w 1066801"/>
              <a:gd name="connsiteY29" fmla="*/ 1219200 h 2203959"/>
              <a:gd name="connsiteX30" fmla="*/ 215900 w 1066801"/>
              <a:gd name="connsiteY30" fmla="*/ 1377950 h 2203959"/>
              <a:gd name="connsiteX31" fmla="*/ 234950 w 1066801"/>
              <a:gd name="connsiteY31" fmla="*/ 1416050 h 2203959"/>
              <a:gd name="connsiteX32" fmla="*/ 241300 w 1066801"/>
              <a:gd name="connsiteY32" fmla="*/ 1435100 h 2203959"/>
              <a:gd name="connsiteX33" fmla="*/ 254000 w 1066801"/>
              <a:gd name="connsiteY33" fmla="*/ 1530350 h 2203959"/>
              <a:gd name="connsiteX34" fmla="*/ 266700 w 1066801"/>
              <a:gd name="connsiteY34" fmla="*/ 1587500 h 2203959"/>
              <a:gd name="connsiteX35" fmla="*/ 279400 w 1066801"/>
              <a:gd name="connsiteY35" fmla="*/ 1606550 h 2203959"/>
              <a:gd name="connsiteX36" fmla="*/ 317500 w 1066801"/>
              <a:gd name="connsiteY36" fmla="*/ 1670050 h 2203959"/>
              <a:gd name="connsiteX37" fmla="*/ 336550 w 1066801"/>
              <a:gd name="connsiteY37" fmla="*/ 1689100 h 2203959"/>
              <a:gd name="connsiteX38" fmla="*/ 368300 w 1066801"/>
              <a:gd name="connsiteY38" fmla="*/ 1733550 h 2203959"/>
              <a:gd name="connsiteX39" fmla="*/ 393700 w 1066801"/>
              <a:gd name="connsiteY39" fmla="*/ 1739900 h 2203959"/>
              <a:gd name="connsiteX40" fmla="*/ 412750 w 1066801"/>
              <a:gd name="connsiteY40" fmla="*/ 1797050 h 2203959"/>
              <a:gd name="connsiteX41" fmla="*/ 419100 w 1066801"/>
              <a:gd name="connsiteY41" fmla="*/ 1822450 h 2203959"/>
              <a:gd name="connsiteX42" fmla="*/ 431800 w 1066801"/>
              <a:gd name="connsiteY42" fmla="*/ 1841500 h 2203959"/>
              <a:gd name="connsiteX43" fmla="*/ 444500 w 1066801"/>
              <a:gd name="connsiteY43" fmla="*/ 1879600 h 2203959"/>
              <a:gd name="connsiteX44" fmla="*/ 450850 w 1066801"/>
              <a:gd name="connsiteY44" fmla="*/ 1898650 h 2203959"/>
              <a:gd name="connsiteX45" fmla="*/ 457200 w 1066801"/>
              <a:gd name="connsiteY45" fmla="*/ 2070100 h 2203959"/>
              <a:gd name="connsiteX46" fmla="*/ 495300 w 1066801"/>
              <a:gd name="connsiteY46" fmla="*/ 2076450 h 2203959"/>
              <a:gd name="connsiteX47" fmla="*/ 514350 w 1066801"/>
              <a:gd name="connsiteY47" fmla="*/ 2089150 h 2203959"/>
              <a:gd name="connsiteX48" fmla="*/ 539750 w 1066801"/>
              <a:gd name="connsiteY48" fmla="*/ 2095500 h 2203959"/>
              <a:gd name="connsiteX49" fmla="*/ 596900 w 1066801"/>
              <a:gd name="connsiteY49" fmla="*/ 2114550 h 2203959"/>
              <a:gd name="connsiteX50" fmla="*/ 615950 w 1066801"/>
              <a:gd name="connsiteY50" fmla="*/ 2120900 h 2203959"/>
              <a:gd name="connsiteX51" fmla="*/ 692150 w 1066801"/>
              <a:gd name="connsiteY51" fmla="*/ 2127250 h 2203959"/>
              <a:gd name="connsiteX52" fmla="*/ 730250 w 1066801"/>
              <a:gd name="connsiteY52" fmla="*/ 2133600 h 2203959"/>
              <a:gd name="connsiteX53" fmla="*/ 787400 w 1066801"/>
              <a:gd name="connsiteY53" fmla="*/ 2159000 h 2203959"/>
              <a:gd name="connsiteX54" fmla="*/ 806450 w 1066801"/>
              <a:gd name="connsiteY54" fmla="*/ 2165350 h 2203959"/>
              <a:gd name="connsiteX55" fmla="*/ 825500 w 1066801"/>
              <a:gd name="connsiteY55" fmla="*/ 2171700 h 2203959"/>
              <a:gd name="connsiteX56" fmla="*/ 844550 w 1066801"/>
              <a:gd name="connsiteY56" fmla="*/ 2184400 h 2203959"/>
              <a:gd name="connsiteX57" fmla="*/ 958850 w 1066801"/>
              <a:gd name="connsiteY57" fmla="*/ 2190750 h 2203959"/>
              <a:gd name="connsiteX58" fmla="*/ 977900 w 1066801"/>
              <a:gd name="connsiteY58" fmla="*/ 2203450 h 2203959"/>
              <a:gd name="connsiteX59" fmla="*/ 1016000 w 1066801"/>
              <a:gd name="connsiteY59" fmla="*/ 2197100 h 2203959"/>
              <a:gd name="connsiteX60" fmla="*/ 1022350 w 1066801"/>
              <a:gd name="connsiteY60" fmla="*/ 2178050 h 2203959"/>
              <a:gd name="connsiteX61" fmla="*/ 1028700 w 1066801"/>
              <a:gd name="connsiteY61" fmla="*/ 2152650 h 2203959"/>
              <a:gd name="connsiteX62" fmla="*/ 1035050 w 1066801"/>
              <a:gd name="connsiteY62" fmla="*/ 2089150 h 2203959"/>
              <a:gd name="connsiteX63" fmla="*/ 1041400 w 1066801"/>
              <a:gd name="connsiteY63" fmla="*/ 2063750 h 2203959"/>
              <a:gd name="connsiteX64" fmla="*/ 1060450 w 1066801"/>
              <a:gd name="connsiteY64" fmla="*/ 2044700 h 2203959"/>
              <a:gd name="connsiteX65" fmla="*/ 1054100 w 1066801"/>
              <a:gd name="connsiteY65" fmla="*/ 1885950 h 2203959"/>
              <a:gd name="connsiteX66" fmla="*/ 984250 w 1066801"/>
              <a:gd name="connsiteY66" fmla="*/ 1866900 h 2203959"/>
              <a:gd name="connsiteX67" fmla="*/ 965200 w 1066801"/>
              <a:gd name="connsiteY67" fmla="*/ 1860550 h 2203959"/>
              <a:gd name="connsiteX68" fmla="*/ 927100 w 1066801"/>
              <a:gd name="connsiteY68" fmla="*/ 1854200 h 2203959"/>
              <a:gd name="connsiteX69" fmla="*/ 908050 w 1066801"/>
              <a:gd name="connsiteY69" fmla="*/ 1841500 h 2203959"/>
              <a:gd name="connsiteX70" fmla="*/ 876300 w 1066801"/>
              <a:gd name="connsiteY70" fmla="*/ 1784350 h 2203959"/>
              <a:gd name="connsiteX71" fmla="*/ 838200 w 1066801"/>
              <a:gd name="connsiteY71" fmla="*/ 1771650 h 2203959"/>
              <a:gd name="connsiteX72" fmla="*/ 800100 w 1066801"/>
              <a:gd name="connsiteY72" fmla="*/ 1733550 h 2203959"/>
              <a:gd name="connsiteX73" fmla="*/ 781050 w 1066801"/>
              <a:gd name="connsiteY73" fmla="*/ 1689100 h 2203959"/>
              <a:gd name="connsiteX74" fmla="*/ 755650 w 1066801"/>
              <a:gd name="connsiteY74" fmla="*/ 1631950 h 2203959"/>
              <a:gd name="connsiteX75" fmla="*/ 736600 w 1066801"/>
              <a:gd name="connsiteY75" fmla="*/ 1524000 h 2203959"/>
              <a:gd name="connsiteX76" fmla="*/ 717550 w 1066801"/>
              <a:gd name="connsiteY76" fmla="*/ 1504950 h 2203959"/>
              <a:gd name="connsiteX77" fmla="*/ 704850 w 1066801"/>
              <a:gd name="connsiteY77" fmla="*/ 1466850 h 2203959"/>
              <a:gd name="connsiteX78" fmla="*/ 692150 w 1066801"/>
              <a:gd name="connsiteY78" fmla="*/ 1403350 h 2203959"/>
              <a:gd name="connsiteX79" fmla="*/ 679450 w 1066801"/>
              <a:gd name="connsiteY79" fmla="*/ 1365250 h 2203959"/>
              <a:gd name="connsiteX80" fmla="*/ 673100 w 1066801"/>
              <a:gd name="connsiteY80" fmla="*/ 1339850 h 2203959"/>
              <a:gd name="connsiteX81" fmla="*/ 660400 w 1066801"/>
              <a:gd name="connsiteY81" fmla="*/ 1301750 h 2203959"/>
              <a:gd name="connsiteX82" fmla="*/ 647700 w 1066801"/>
              <a:gd name="connsiteY82" fmla="*/ 1263650 h 2203959"/>
              <a:gd name="connsiteX83" fmla="*/ 641350 w 1066801"/>
              <a:gd name="connsiteY83" fmla="*/ 1244600 h 2203959"/>
              <a:gd name="connsiteX84" fmla="*/ 622300 w 1066801"/>
              <a:gd name="connsiteY84" fmla="*/ 1206500 h 2203959"/>
              <a:gd name="connsiteX85" fmla="*/ 609600 w 1066801"/>
              <a:gd name="connsiteY85" fmla="*/ 1123950 h 2203959"/>
              <a:gd name="connsiteX86" fmla="*/ 603250 w 1066801"/>
              <a:gd name="connsiteY86" fmla="*/ 1104900 h 2203959"/>
              <a:gd name="connsiteX87" fmla="*/ 596900 w 1066801"/>
              <a:gd name="connsiteY87" fmla="*/ 1079500 h 2203959"/>
              <a:gd name="connsiteX88" fmla="*/ 584200 w 1066801"/>
              <a:gd name="connsiteY88" fmla="*/ 1035050 h 2203959"/>
              <a:gd name="connsiteX89" fmla="*/ 577850 w 1066801"/>
              <a:gd name="connsiteY89" fmla="*/ 971550 h 2203959"/>
              <a:gd name="connsiteX90" fmla="*/ 565150 w 1066801"/>
              <a:gd name="connsiteY90" fmla="*/ 933450 h 2203959"/>
              <a:gd name="connsiteX91" fmla="*/ 552450 w 1066801"/>
              <a:gd name="connsiteY91" fmla="*/ 889000 h 2203959"/>
              <a:gd name="connsiteX92" fmla="*/ 546100 w 1066801"/>
              <a:gd name="connsiteY92" fmla="*/ 869950 h 2203959"/>
              <a:gd name="connsiteX93" fmla="*/ 527050 w 1066801"/>
              <a:gd name="connsiteY93" fmla="*/ 749300 h 2203959"/>
              <a:gd name="connsiteX94" fmla="*/ 520700 w 1066801"/>
              <a:gd name="connsiteY94" fmla="*/ 685800 h 2203959"/>
              <a:gd name="connsiteX95" fmla="*/ 508000 w 1066801"/>
              <a:gd name="connsiteY95" fmla="*/ 641350 h 2203959"/>
              <a:gd name="connsiteX96" fmla="*/ 501650 w 1066801"/>
              <a:gd name="connsiteY96" fmla="*/ 609600 h 2203959"/>
              <a:gd name="connsiteX97" fmla="*/ 482600 w 1066801"/>
              <a:gd name="connsiteY97" fmla="*/ 546100 h 2203959"/>
              <a:gd name="connsiteX98" fmla="*/ 476250 w 1066801"/>
              <a:gd name="connsiteY98" fmla="*/ 508000 h 2203959"/>
              <a:gd name="connsiteX99" fmla="*/ 463550 w 1066801"/>
              <a:gd name="connsiteY99" fmla="*/ 469900 h 2203959"/>
              <a:gd name="connsiteX100" fmla="*/ 457200 w 1066801"/>
              <a:gd name="connsiteY100" fmla="*/ 450850 h 2203959"/>
              <a:gd name="connsiteX101" fmla="*/ 450850 w 1066801"/>
              <a:gd name="connsiteY101" fmla="*/ 431800 h 2203959"/>
              <a:gd name="connsiteX102" fmla="*/ 444500 w 1066801"/>
              <a:gd name="connsiteY102" fmla="*/ 400050 h 2203959"/>
              <a:gd name="connsiteX103" fmla="*/ 431800 w 1066801"/>
              <a:gd name="connsiteY103" fmla="*/ 381000 h 2203959"/>
              <a:gd name="connsiteX104" fmla="*/ 419100 w 1066801"/>
              <a:gd name="connsiteY104" fmla="*/ 342900 h 2203959"/>
              <a:gd name="connsiteX105" fmla="*/ 412750 w 1066801"/>
              <a:gd name="connsiteY105" fmla="*/ 317500 h 2203959"/>
              <a:gd name="connsiteX106" fmla="*/ 406400 w 1066801"/>
              <a:gd name="connsiteY106" fmla="*/ 279400 h 2203959"/>
              <a:gd name="connsiteX107" fmla="*/ 393700 w 1066801"/>
              <a:gd name="connsiteY107" fmla="*/ 234950 h 2203959"/>
              <a:gd name="connsiteX108" fmla="*/ 381000 w 1066801"/>
              <a:gd name="connsiteY108" fmla="*/ 158750 h 2203959"/>
              <a:gd name="connsiteX109" fmla="*/ 368300 w 1066801"/>
              <a:gd name="connsiteY109" fmla="*/ 120650 h 2203959"/>
              <a:gd name="connsiteX110" fmla="*/ 355600 w 1066801"/>
              <a:gd name="connsiteY110" fmla="*/ 76200 h 2203959"/>
              <a:gd name="connsiteX111" fmla="*/ 336550 w 1066801"/>
              <a:gd name="connsiteY111" fmla="*/ 0 h 220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066801" h="2203959">
                <a:moveTo>
                  <a:pt x="336550" y="0"/>
                </a:moveTo>
                <a:cubicBezTo>
                  <a:pt x="325967" y="4233"/>
                  <a:pt x="313319" y="5127"/>
                  <a:pt x="304800" y="12700"/>
                </a:cubicBezTo>
                <a:lnTo>
                  <a:pt x="266700" y="69850"/>
                </a:lnTo>
                <a:cubicBezTo>
                  <a:pt x="262467" y="76200"/>
                  <a:pt x="256413" y="81660"/>
                  <a:pt x="254000" y="88900"/>
                </a:cubicBezTo>
                <a:cubicBezTo>
                  <a:pt x="251883" y="95250"/>
                  <a:pt x="250901" y="102099"/>
                  <a:pt x="247650" y="107950"/>
                </a:cubicBezTo>
                <a:cubicBezTo>
                  <a:pt x="240237" y="121293"/>
                  <a:pt x="230717" y="133350"/>
                  <a:pt x="222250" y="146050"/>
                </a:cubicBezTo>
                <a:cubicBezTo>
                  <a:pt x="218017" y="152400"/>
                  <a:pt x="215900" y="160867"/>
                  <a:pt x="209550" y="165100"/>
                </a:cubicBezTo>
                <a:cubicBezTo>
                  <a:pt x="203200" y="169333"/>
                  <a:pt x="196363" y="172914"/>
                  <a:pt x="190500" y="177800"/>
                </a:cubicBezTo>
                <a:cubicBezTo>
                  <a:pt x="141607" y="218544"/>
                  <a:pt x="199698" y="178018"/>
                  <a:pt x="152400" y="209550"/>
                </a:cubicBezTo>
                <a:cubicBezTo>
                  <a:pt x="150283" y="215900"/>
                  <a:pt x="149043" y="222613"/>
                  <a:pt x="146050" y="228600"/>
                </a:cubicBezTo>
                <a:cubicBezTo>
                  <a:pt x="136506" y="247687"/>
                  <a:pt x="107872" y="277335"/>
                  <a:pt x="95250" y="285750"/>
                </a:cubicBezTo>
                <a:cubicBezTo>
                  <a:pt x="75653" y="298815"/>
                  <a:pt x="73448" y="298486"/>
                  <a:pt x="57150" y="317500"/>
                </a:cubicBezTo>
                <a:cubicBezTo>
                  <a:pt x="50262" y="325535"/>
                  <a:pt x="44251" y="334288"/>
                  <a:pt x="38100" y="342900"/>
                </a:cubicBezTo>
                <a:cubicBezTo>
                  <a:pt x="26712" y="358843"/>
                  <a:pt x="20673" y="368747"/>
                  <a:pt x="12700" y="387350"/>
                </a:cubicBezTo>
                <a:cubicBezTo>
                  <a:pt x="7234" y="400104"/>
                  <a:pt x="3222" y="418911"/>
                  <a:pt x="0" y="431800"/>
                </a:cubicBezTo>
                <a:cubicBezTo>
                  <a:pt x="2117" y="440267"/>
                  <a:pt x="1345" y="450050"/>
                  <a:pt x="6350" y="457200"/>
                </a:cubicBezTo>
                <a:cubicBezTo>
                  <a:pt x="16650" y="471914"/>
                  <a:pt x="44450" y="495300"/>
                  <a:pt x="44450" y="495300"/>
                </a:cubicBezTo>
                <a:cubicBezTo>
                  <a:pt x="46567" y="552450"/>
                  <a:pt x="46996" y="609687"/>
                  <a:pt x="50800" y="666750"/>
                </a:cubicBezTo>
                <a:cubicBezTo>
                  <a:pt x="51245" y="673429"/>
                  <a:pt x="50656" y="684177"/>
                  <a:pt x="57150" y="685800"/>
                </a:cubicBezTo>
                <a:cubicBezTo>
                  <a:pt x="88020" y="693518"/>
                  <a:pt x="120650" y="690033"/>
                  <a:pt x="152400" y="692150"/>
                </a:cubicBezTo>
                <a:cubicBezTo>
                  <a:pt x="156633" y="698500"/>
                  <a:pt x="162094" y="704185"/>
                  <a:pt x="165100" y="711200"/>
                </a:cubicBezTo>
                <a:cubicBezTo>
                  <a:pt x="177307" y="739684"/>
                  <a:pt x="165443" y="730936"/>
                  <a:pt x="177800" y="755650"/>
                </a:cubicBezTo>
                <a:cubicBezTo>
                  <a:pt x="202419" y="804889"/>
                  <a:pt x="180889" y="745867"/>
                  <a:pt x="196850" y="793750"/>
                </a:cubicBezTo>
                <a:cubicBezTo>
                  <a:pt x="195151" y="831123"/>
                  <a:pt x="194948" y="958206"/>
                  <a:pt x="177800" y="1009650"/>
                </a:cubicBezTo>
                <a:lnTo>
                  <a:pt x="171450" y="1028700"/>
                </a:lnTo>
                <a:cubicBezTo>
                  <a:pt x="172945" y="1034679"/>
                  <a:pt x="180009" y="1065697"/>
                  <a:pt x="184150" y="1073150"/>
                </a:cubicBezTo>
                <a:cubicBezTo>
                  <a:pt x="191563" y="1086493"/>
                  <a:pt x="204723" y="1096770"/>
                  <a:pt x="209550" y="1111250"/>
                </a:cubicBezTo>
                <a:lnTo>
                  <a:pt x="222250" y="1149350"/>
                </a:lnTo>
                <a:cubicBezTo>
                  <a:pt x="220133" y="1166283"/>
                  <a:pt x="218953" y="1183360"/>
                  <a:pt x="215900" y="1200150"/>
                </a:cubicBezTo>
                <a:cubicBezTo>
                  <a:pt x="214703" y="1206736"/>
                  <a:pt x="209550" y="1212507"/>
                  <a:pt x="209550" y="1219200"/>
                </a:cubicBezTo>
                <a:cubicBezTo>
                  <a:pt x="209550" y="1272159"/>
                  <a:pt x="212127" y="1325126"/>
                  <a:pt x="215900" y="1377950"/>
                </a:cubicBezTo>
                <a:cubicBezTo>
                  <a:pt x="217230" y="1396571"/>
                  <a:pt x="227012" y="1400175"/>
                  <a:pt x="234950" y="1416050"/>
                </a:cubicBezTo>
                <a:cubicBezTo>
                  <a:pt x="237943" y="1422037"/>
                  <a:pt x="239183" y="1428750"/>
                  <a:pt x="241300" y="1435100"/>
                </a:cubicBezTo>
                <a:cubicBezTo>
                  <a:pt x="245533" y="1466850"/>
                  <a:pt x="249470" y="1498641"/>
                  <a:pt x="254000" y="1530350"/>
                </a:cubicBezTo>
                <a:cubicBezTo>
                  <a:pt x="255951" y="1544008"/>
                  <a:pt x="259137" y="1572375"/>
                  <a:pt x="266700" y="1587500"/>
                </a:cubicBezTo>
                <a:cubicBezTo>
                  <a:pt x="270113" y="1594326"/>
                  <a:pt x="275614" y="1599924"/>
                  <a:pt x="279400" y="1606550"/>
                </a:cubicBezTo>
                <a:cubicBezTo>
                  <a:pt x="292762" y="1629934"/>
                  <a:pt x="296788" y="1649338"/>
                  <a:pt x="317500" y="1670050"/>
                </a:cubicBezTo>
                <a:cubicBezTo>
                  <a:pt x="323850" y="1676400"/>
                  <a:pt x="331330" y="1681792"/>
                  <a:pt x="336550" y="1689100"/>
                </a:cubicBezTo>
                <a:cubicBezTo>
                  <a:pt x="351335" y="1709799"/>
                  <a:pt x="344389" y="1719886"/>
                  <a:pt x="368300" y="1733550"/>
                </a:cubicBezTo>
                <a:cubicBezTo>
                  <a:pt x="375877" y="1737880"/>
                  <a:pt x="385233" y="1737783"/>
                  <a:pt x="393700" y="1739900"/>
                </a:cubicBezTo>
                <a:cubicBezTo>
                  <a:pt x="408912" y="1831175"/>
                  <a:pt x="388399" y="1740230"/>
                  <a:pt x="412750" y="1797050"/>
                </a:cubicBezTo>
                <a:cubicBezTo>
                  <a:pt x="416188" y="1805072"/>
                  <a:pt x="415662" y="1814428"/>
                  <a:pt x="419100" y="1822450"/>
                </a:cubicBezTo>
                <a:cubicBezTo>
                  <a:pt x="422106" y="1829465"/>
                  <a:pt x="428700" y="1834526"/>
                  <a:pt x="431800" y="1841500"/>
                </a:cubicBezTo>
                <a:cubicBezTo>
                  <a:pt x="437237" y="1853733"/>
                  <a:pt x="440267" y="1866900"/>
                  <a:pt x="444500" y="1879600"/>
                </a:cubicBezTo>
                <a:lnTo>
                  <a:pt x="450850" y="1898650"/>
                </a:lnTo>
                <a:cubicBezTo>
                  <a:pt x="452967" y="1955800"/>
                  <a:pt x="443330" y="2014618"/>
                  <a:pt x="457200" y="2070100"/>
                </a:cubicBezTo>
                <a:cubicBezTo>
                  <a:pt x="460323" y="2082591"/>
                  <a:pt x="483086" y="2072379"/>
                  <a:pt x="495300" y="2076450"/>
                </a:cubicBezTo>
                <a:cubicBezTo>
                  <a:pt x="502540" y="2078863"/>
                  <a:pt x="507335" y="2086144"/>
                  <a:pt x="514350" y="2089150"/>
                </a:cubicBezTo>
                <a:cubicBezTo>
                  <a:pt x="522372" y="2092588"/>
                  <a:pt x="531283" y="2093383"/>
                  <a:pt x="539750" y="2095500"/>
                </a:cubicBezTo>
                <a:cubicBezTo>
                  <a:pt x="572894" y="2117596"/>
                  <a:pt x="545569" y="2103143"/>
                  <a:pt x="596900" y="2114550"/>
                </a:cubicBezTo>
                <a:cubicBezTo>
                  <a:pt x="603434" y="2116002"/>
                  <a:pt x="609315" y="2120015"/>
                  <a:pt x="615950" y="2120900"/>
                </a:cubicBezTo>
                <a:cubicBezTo>
                  <a:pt x="641214" y="2124269"/>
                  <a:pt x="666818" y="2124435"/>
                  <a:pt x="692150" y="2127250"/>
                </a:cubicBezTo>
                <a:cubicBezTo>
                  <a:pt x="704946" y="2128672"/>
                  <a:pt x="717550" y="2131483"/>
                  <a:pt x="730250" y="2133600"/>
                </a:cubicBezTo>
                <a:cubicBezTo>
                  <a:pt x="760439" y="2153726"/>
                  <a:pt x="742060" y="2143887"/>
                  <a:pt x="787400" y="2159000"/>
                </a:cubicBezTo>
                <a:lnTo>
                  <a:pt x="806450" y="2165350"/>
                </a:lnTo>
                <a:cubicBezTo>
                  <a:pt x="812800" y="2167467"/>
                  <a:pt x="819931" y="2167987"/>
                  <a:pt x="825500" y="2171700"/>
                </a:cubicBezTo>
                <a:cubicBezTo>
                  <a:pt x="831850" y="2175933"/>
                  <a:pt x="836995" y="2183321"/>
                  <a:pt x="844550" y="2184400"/>
                </a:cubicBezTo>
                <a:cubicBezTo>
                  <a:pt x="882325" y="2189796"/>
                  <a:pt x="920750" y="2188633"/>
                  <a:pt x="958850" y="2190750"/>
                </a:cubicBezTo>
                <a:cubicBezTo>
                  <a:pt x="965200" y="2194983"/>
                  <a:pt x="970315" y="2202607"/>
                  <a:pt x="977900" y="2203450"/>
                </a:cubicBezTo>
                <a:cubicBezTo>
                  <a:pt x="990696" y="2204872"/>
                  <a:pt x="1004821" y="2203488"/>
                  <a:pt x="1016000" y="2197100"/>
                </a:cubicBezTo>
                <a:cubicBezTo>
                  <a:pt x="1021812" y="2193779"/>
                  <a:pt x="1020511" y="2184486"/>
                  <a:pt x="1022350" y="2178050"/>
                </a:cubicBezTo>
                <a:cubicBezTo>
                  <a:pt x="1024748" y="2169659"/>
                  <a:pt x="1026583" y="2161117"/>
                  <a:pt x="1028700" y="2152650"/>
                </a:cubicBezTo>
                <a:cubicBezTo>
                  <a:pt x="1030817" y="2131483"/>
                  <a:pt x="1032042" y="2110208"/>
                  <a:pt x="1035050" y="2089150"/>
                </a:cubicBezTo>
                <a:cubicBezTo>
                  <a:pt x="1036284" y="2080510"/>
                  <a:pt x="1037070" y="2071327"/>
                  <a:pt x="1041400" y="2063750"/>
                </a:cubicBezTo>
                <a:cubicBezTo>
                  <a:pt x="1045855" y="2055953"/>
                  <a:pt x="1054100" y="2051050"/>
                  <a:pt x="1060450" y="2044700"/>
                </a:cubicBezTo>
                <a:cubicBezTo>
                  <a:pt x="1063823" y="1997476"/>
                  <a:pt x="1075829" y="1933029"/>
                  <a:pt x="1054100" y="1885950"/>
                </a:cubicBezTo>
                <a:cubicBezTo>
                  <a:pt x="1047255" y="1871120"/>
                  <a:pt x="987566" y="1867374"/>
                  <a:pt x="984250" y="1866900"/>
                </a:cubicBezTo>
                <a:cubicBezTo>
                  <a:pt x="977900" y="1864783"/>
                  <a:pt x="971734" y="1862002"/>
                  <a:pt x="965200" y="1860550"/>
                </a:cubicBezTo>
                <a:cubicBezTo>
                  <a:pt x="952631" y="1857757"/>
                  <a:pt x="939314" y="1858271"/>
                  <a:pt x="927100" y="1854200"/>
                </a:cubicBezTo>
                <a:cubicBezTo>
                  <a:pt x="919860" y="1851787"/>
                  <a:pt x="914400" y="1845733"/>
                  <a:pt x="908050" y="1841500"/>
                </a:cubicBezTo>
                <a:cubicBezTo>
                  <a:pt x="902459" y="1824726"/>
                  <a:pt x="892676" y="1789809"/>
                  <a:pt x="876300" y="1784350"/>
                </a:cubicBezTo>
                <a:lnTo>
                  <a:pt x="838200" y="1771650"/>
                </a:lnTo>
                <a:cubicBezTo>
                  <a:pt x="825500" y="1758950"/>
                  <a:pt x="805780" y="1750589"/>
                  <a:pt x="800100" y="1733550"/>
                </a:cubicBezTo>
                <a:cubicBezTo>
                  <a:pt x="779660" y="1672229"/>
                  <a:pt x="812437" y="1767567"/>
                  <a:pt x="781050" y="1689100"/>
                </a:cubicBezTo>
                <a:cubicBezTo>
                  <a:pt x="758380" y="1632425"/>
                  <a:pt x="780084" y="1668601"/>
                  <a:pt x="755650" y="1631950"/>
                </a:cubicBezTo>
                <a:cubicBezTo>
                  <a:pt x="755106" y="1625969"/>
                  <a:pt x="752675" y="1540075"/>
                  <a:pt x="736600" y="1524000"/>
                </a:cubicBezTo>
                <a:lnTo>
                  <a:pt x="717550" y="1504950"/>
                </a:lnTo>
                <a:cubicBezTo>
                  <a:pt x="713317" y="1492250"/>
                  <a:pt x="707475" y="1479977"/>
                  <a:pt x="704850" y="1466850"/>
                </a:cubicBezTo>
                <a:cubicBezTo>
                  <a:pt x="700617" y="1445683"/>
                  <a:pt x="698976" y="1423828"/>
                  <a:pt x="692150" y="1403350"/>
                </a:cubicBezTo>
                <a:cubicBezTo>
                  <a:pt x="687917" y="1390650"/>
                  <a:pt x="682697" y="1378237"/>
                  <a:pt x="679450" y="1365250"/>
                </a:cubicBezTo>
                <a:cubicBezTo>
                  <a:pt x="677333" y="1356783"/>
                  <a:pt x="675608" y="1348209"/>
                  <a:pt x="673100" y="1339850"/>
                </a:cubicBezTo>
                <a:cubicBezTo>
                  <a:pt x="669253" y="1327028"/>
                  <a:pt x="664633" y="1314450"/>
                  <a:pt x="660400" y="1301750"/>
                </a:cubicBezTo>
                <a:lnTo>
                  <a:pt x="647700" y="1263650"/>
                </a:lnTo>
                <a:cubicBezTo>
                  <a:pt x="645583" y="1257300"/>
                  <a:pt x="645063" y="1250169"/>
                  <a:pt x="641350" y="1244600"/>
                </a:cubicBezTo>
                <a:cubicBezTo>
                  <a:pt x="629933" y="1227475"/>
                  <a:pt x="626682" y="1226218"/>
                  <a:pt x="622300" y="1206500"/>
                </a:cubicBezTo>
                <a:cubicBezTo>
                  <a:pt x="611806" y="1159277"/>
                  <a:pt x="619728" y="1174589"/>
                  <a:pt x="609600" y="1123950"/>
                </a:cubicBezTo>
                <a:cubicBezTo>
                  <a:pt x="608287" y="1117386"/>
                  <a:pt x="605089" y="1111336"/>
                  <a:pt x="603250" y="1104900"/>
                </a:cubicBezTo>
                <a:cubicBezTo>
                  <a:pt x="600852" y="1096509"/>
                  <a:pt x="599298" y="1087891"/>
                  <a:pt x="596900" y="1079500"/>
                </a:cubicBezTo>
                <a:cubicBezTo>
                  <a:pt x="578680" y="1015731"/>
                  <a:pt x="604051" y="1114455"/>
                  <a:pt x="584200" y="1035050"/>
                </a:cubicBezTo>
                <a:cubicBezTo>
                  <a:pt x="582083" y="1013883"/>
                  <a:pt x="581770" y="992458"/>
                  <a:pt x="577850" y="971550"/>
                </a:cubicBezTo>
                <a:cubicBezTo>
                  <a:pt x="575383" y="958392"/>
                  <a:pt x="569383" y="946150"/>
                  <a:pt x="565150" y="933450"/>
                </a:cubicBezTo>
                <a:cubicBezTo>
                  <a:pt x="549925" y="887775"/>
                  <a:pt x="568397" y="944814"/>
                  <a:pt x="552450" y="889000"/>
                </a:cubicBezTo>
                <a:cubicBezTo>
                  <a:pt x="550611" y="882564"/>
                  <a:pt x="548217" y="876300"/>
                  <a:pt x="546100" y="869950"/>
                </a:cubicBezTo>
                <a:cubicBezTo>
                  <a:pt x="532570" y="761708"/>
                  <a:pt x="544193" y="800729"/>
                  <a:pt x="527050" y="749300"/>
                </a:cubicBezTo>
                <a:cubicBezTo>
                  <a:pt x="524933" y="728133"/>
                  <a:pt x="523708" y="706858"/>
                  <a:pt x="520700" y="685800"/>
                </a:cubicBezTo>
                <a:cubicBezTo>
                  <a:pt x="516741" y="658085"/>
                  <a:pt x="514031" y="665474"/>
                  <a:pt x="508000" y="641350"/>
                </a:cubicBezTo>
                <a:cubicBezTo>
                  <a:pt x="505382" y="630879"/>
                  <a:pt x="503424" y="620246"/>
                  <a:pt x="501650" y="609600"/>
                </a:cubicBezTo>
                <a:cubicBezTo>
                  <a:pt x="492570" y="555119"/>
                  <a:pt x="504444" y="578866"/>
                  <a:pt x="482600" y="546100"/>
                </a:cubicBezTo>
                <a:cubicBezTo>
                  <a:pt x="480483" y="533400"/>
                  <a:pt x="479373" y="520491"/>
                  <a:pt x="476250" y="508000"/>
                </a:cubicBezTo>
                <a:cubicBezTo>
                  <a:pt x="473003" y="495013"/>
                  <a:pt x="467783" y="482600"/>
                  <a:pt x="463550" y="469900"/>
                </a:cubicBezTo>
                <a:lnTo>
                  <a:pt x="457200" y="450850"/>
                </a:lnTo>
                <a:cubicBezTo>
                  <a:pt x="455083" y="444500"/>
                  <a:pt x="452163" y="438364"/>
                  <a:pt x="450850" y="431800"/>
                </a:cubicBezTo>
                <a:cubicBezTo>
                  <a:pt x="448733" y="421217"/>
                  <a:pt x="448290" y="410156"/>
                  <a:pt x="444500" y="400050"/>
                </a:cubicBezTo>
                <a:cubicBezTo>
                  <a:pt x="441820" y="392904"/>
                  <a:pt x="434900" y="387974"/>
                  <a:pt x="431800" y="381000"/>
                </a:cubicBezTo>
                <a:cubicBezTo>
                  <a:pt x="426363" y="368767"/>
                  <a:pt x="422347" y="355887"/>
                  <a:pt x="419100" y="342900"/>
                </a:cubicBezTo>
                <a:cubicBezTo>
                  <a:pt x="416983" y="334433"/>
                  <a:pt x="414462" y="326058"/>
                  <a:pt x="412750" y="317500"/>
                </a:cubicBezTo>
                <a:cubicBezTo>
                  <a:pt x="410225" y="304875"/>
                  <a:pt x="409295" y="291945"/>
                  <a:pt x="406400" y="279400"/>
                </a:cubicBezTo>
                <a:cubicBezTo>
                  <a:pt x="402935" y="264385"/>
                  <a:pt x="396929" y="250018"/>
                  <a:pt x="393700" y="234950"/>
                </a:cubicBezTo>
                <a:cubicBezTo>
                  <a:pt x="384614" y="192549"/>
                  <a:pt x="391158" y="195994"/>
                  <a:pt x="381000" y="158750"/>
                </a:cubicBezTo>
                <a:cubicBezTo>
                  <a:pt x="377478" y="145835"/>
                  <a:pt x="371547" y="133637"/>
                  <a:pt x="368300" y="120650"/>
                </a:cubicBezTo>
                <a:cubicBezTo>
                  <a:pt x="360327" y="88756"/>
                  <a:pt x="364710" y="103529"/>
                  <a:pt x="355600" y="76200"/>
                </a:cubicBezTo>
                <a:cubicBezTo>
                  <a:pt x="348053" y="23368"/>
                  <a:pt x="349250" y="46717"/>
                  <a:pt x="33655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37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865313-177C-4F54-A138-0EB75397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4100" b="1" dirty="0"/>
              <a:t>La région des Prairies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6C8BF8B4-9437-43F0-9A11-B52B7605AA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E65CDD-C0CE-4C23-9F00-6B021EB5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120" y="2556932"/>
            <a:ext cx="3459475" cy="3318936"/>
          </a:xfrm>
        </p:spPr>
        <p:txBody>
          <a:bodyPr>
            <a:normAutofit/>
          </a:bodyPr>
          <a:lstStyle/>
          <a:p>
            <a:r>
              <a:rPr lang="en-US" sz="2800" dirty="0" err="1"/>
              <a:t>Faible</a:t>
            </a:r>
            <a:r>
              <a:rPr lang="en-US" sz="2800" dirty="0"/>
              <a:t> </a:t>
            </a:r>
            <a:r>
              <a:rPr lang="en-US" sz="2800" dirty="0" err="1"/>
              <a:t>niveau</a:t>
            </a:r>
            <a:r>
              <a:rPr lang="en-US" sz="2800" dirty="0"/>
              <a:t> de precipitations</a:t>
            </a:r>
          </a:p>
          <a:p>
            <a:r>
              <a:rPr lang="en-US" sz="2800" dirty="0"/>
              <a:t>Hivers </a:t>
            </a:r>
            <a:r>
              <a:rPr lang="en-US" sz="2800" dirty="0" err="1"/>
              <a:t>très</a:t>
            </a:r>
            <a:r>
              <a:rPr lang="en-US" sz="2800" dirty="0"/>
              <a:t> </a:t>
            </a:r>
            <a:r>
              <a:rPr lang="en-US" sz="2800" dirty="0" err="1"/>
              <a:t>froids</a:t>
            </a:r>
            <a:endParaRPr lang="en-US" sz="2800" dirty="0"/>
          </a:p>
          <a:p>
            <a:r>
              <a:rPr lang="en-US" sz="2800" dirty="0" err="1"/>
              <a:t>Été</a:t>
            </a:r>
            <a:r>
              <a:rPr lang="en-US" sz="2800" dirty="0"/>
              <a:t> </a:t>
            </a:r>
            <a:r>
              <a:rPr lang="en-US" sz="2800" dirty="0" err="1"/>
              <a:t>très</a:t>
            </a:r>
            <a:r>
              <a:rPr lang="en-US" sz="2800" dirty="0"/>
              <a:t> </a:t>
            </a:r>
            <a:r>
              <a:rPr lang="en-US" sz="2800" dirty="0" err="1"/>
              <a:t>chauds</a:t>
            </a:r>
            <a:endParaRPr lang="en-US" sz="2800" dirty="0"/>
          </a:p>
          <a:p>
            <a:r>
              <a:rPr lang="en-US" sz="2800" dirty="0" err="1"/>
              <a:t>Végétation</a:t>
            </a:r>
            <a:r>
              <a:rPr lang="en-US" sz="2800" dirty="0"/>
              <a:t> : prairies et </a:t>
            </a:r>
            <a:r>
              <a:rPr lang="en-US" sz="2800" dirty="0" err="1"/>
              <a:t>espaces</a:t>
            </a:r>
            <a:r>
              <a:rPr lang="en-US" sz="2800" dirty="0"/>
              <a:t> verts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F75050A-152B-4D63-BAC0-31A13344B134}"/>
              </a:ext>
            </a:extLst>
          </p:cNvPr>
          <p:cNvSpPr/>
          <p:nvPr/>
        </p:nvSpPr>
        <p:spPr>
          <a:xfrm>
            <a:off x="2895402" y="4000500"/>
            <a:ext cx="1045962" cy="638527"/>
          </a:xfrm>
          <a:custGeom>
            <a:avLst/>
            <a:gdLst>
              <a:gd name="connsiteX0" fmla="*/ 198 w 1045962"/>
              <a:gd name="connsiteY0" fmla="*/ 546100 h 638527"/>
              <a:gd name="connsiteX1" fmla="*/ 19248 w 1045962"/>
              <a:gd name="connsiteY1" fmla="*/ 508000 h 638527"/>
              <a:gd name="connsiteX2" fmla="*/ 25598 w 1045962"/>
              <a:gd name="connsiteY2" fmla="*/ 488950 h 638527"/>
              <a:gd name="connsiteX3" fmla="*/ 38298 w 1045962"/>
              <a:gd name="connsiteY3" fmla="*/ 463550 h 638527"/>
              <a:gd name="connsiteX4" fmla="*/ 50998 w 1045962"/>
              <a:gd name="connsiteY4" fmla="*/ 412750 h 638527"/>
              <a:gd name="connsiteX5" fmla="*/ 57348 w 1045962"/>
              <a:gd name="connsiteY5" fmla="*/ 387350 h 638527"/>
              <a:gd name="connsiteX6" fmla="*/ 70048 w 1045962"/>
              <a:gd name="connsiteY6" fmla="*/ 349250 h 638527"/>
              <a:gd name="connsiteX7" fmla="*/ 82748 w 1045962"/>
              <a:gd name="connsiteY7" fmla="*/ 292100 h 638527"/>
              <a:gd name="connsiteX8" fmla="*/ 89098 w 1045962"/>
              <a:gd name="connsiteY8" fmla="*/ 266700 h 638527"/>
              <a:gd name="connsiteX9" fmla="*/ 95448 w 1045962"/>
              <a:gd name="connsiteY9" fmla="*/ 228600 h 638527"/>
              <a:gd name="connsiteX10" fmla="*/ 120848 w 1045962"/>
              <a:gd name="connsiteY10" fmla="*/ 190500 h 638527"/>
              <a:gd name="connsiteX11" fmla="*/ 152598 w 1045962"/>
              <a:gd name="connsiteY11" fmla="*/ 152400 h 638527"/>
              <a:gd name="connsiteX12" fmla="*/ 197048 w 1045962"/>
              <a:gd name="connsiteY12" fmla="*/ 133350 h 638527"/>
              <a:gd name="connsiteX13" fmla="*/ 222448 w 1045962"/>
              <a:gd name="connsiteY13" fmla="*/ 120650 h 638527"/>
              <a:gd name="connsiteX14" fmla="*/ 228798 w 1045962"/>
              <a:gd name="connsiteY14" fmla="*/ 101600 h 638527"/>
              <a:gd name="connsiteX15" fmla="*/ 254198 w 1045962"/>
              <a:gd name="connsiteY15" fmla="*/ 95250 h 638527"/>
              <a:gd name="connsiteX16" fmla="*/ 311348 w 1045962"/>
              <a:gd name="connsiteY16" fmla="*/ 76200 h 638527"/>
              <a:gd name="connsiteX17" fmla="*/ 368498 w 1045962"/>
              <a:gd name="connsiteY17" fmla="*/ 57150 h 638527"/>
              <a:gd name="connsiteX18" fmla="*/ 387548 w 1045962"/>
              <a:gd name="connsiteY18" fmla="*/ 50800 h 638527"/>
              <a:gd name="connsiteX19" fmla="*/ 419298 w 1045962"/>
              <a:gd name="connsiteY19" fmla="*/ 44450 h 638527"/>
              <a:gd name="connsiteX20" fmla="*/ 501848 w 1045962"/>
              <a:gd name="connsiteY20" fmla="*/ 25400 h 638527"/>
              <a:gd name="connsiteX21" fmla="*/ 641548 w 1045962"/>
              <a:gd name="connsiteY21" fmla="*/ 19050 h 638527"/>
              <a:gd name="connsiteX22" fmla="*/ 673298 w 1045962"/>
              <a:gd name="connsiteY22" fmla="*/ 12700 h 638527"/>
              <a:gd name="connsiteX23" fmla="*/ 717748 w 1045962"/>
              <a:gd name="connsiteY23" fmla="*/ 6350 h 638527"/>
              <a:gd name="connsiteX24" fmla="*/ 736798 w 1045962"/>
              <a:gd name="connsiteY24" fmla="*/ 0 h 638527"/>
              <a:gd name="connsiteX25" fmla="*/ 787598 w 1045962"/>
              <a:gd name="connsiteY25" fmla="*/ 6350 h 638527"/>
              <a:gd name="connsiteX26" fmla="*/ 806648 w 1045962"/>
              <a:gd name="connsiteY26" fmla="*/ 19050 h 638527"/>
              <a:gd name="connsiteX27" fmla="*/ 838398 w 1045962"/>
              <a:gd name="connsiteY27" fmla="*/ 57150 h 638527"/>
              <a:gd name="connsiteX28" fmla="*/ 844748 w 1045962"/>
              <a:gd name="connsiteY28" fmla="*/ 76200 h 638527"/>
              <a:gd name="connsiteX29" fmla="*/ 863798 w 1045962"/>
              <a:gd name="connsiteY29" fmla="*/ 101600 h 638527"/>
              <a:gd name="connsiteX30" fmla="*/ 889198 w 1045962"/>
              <a:gd name="connsiteY30" fmla="*/ 139700 h 638527"/>
              <a:gd name="connsiteX31" fmla="*/ 901898 w 1045962"/>
              <a:gd name="connsiteY31" fmla="*/ 177800 h 638527"/>
              <a:gd name="connsiteX32" fmla="*/ 908248 w 1045962"/>
              <a:gd name="connsiteY32" fmla="*/ 222250 h 638527"/>
              <a:gd name="connsiteX33" fmla="*/ 946348 w 1045962"/>
              <a:gd name="connsiteY33" fmla="*/ 254000 h 638527"/>
              <a:gd name="connsiteX34" fmla="*/ 959048 w 1045962"/>
              <a:gd name="connsiteY34" fmla="*/ 273050 h 638527"/>
              <a:gd name="connsiteX35" fmla="*/ 984448 w 1045962"/>
              <a:gd name="connsiteY35" fmla="*/ 292100 h 638527"/>
              <a:gd name="connsiteX36" fmla="*/ 1003498 w 1045962"/>
              <a:gd name="connsiteY36" fmla="*/ 311150 h 638527"/>
              <a:gd name="connsiteX37" fmla="*/ 1016198 w 1045962"/>
              <a:gd name="connsiteY37" fmla="*/ 349250 h 638527"/>
              <a:gd name="connsiteX38" fmla="*/ 1022548 w 1045962"/>
              <a:gd name="connsiteY38" fmla="*/ 368300 h 638527"/>
              <a:gd name="connsiteX39" fmla="*/ 1028898 w 1045962"/>
              <a:gd name="connsiteY39" fmla="*/ 406400 h 638527"/>
              <a:gd name="connsiteX40" fmla="*/ 1035248 w 1045962"/>
              <a:gd name="connsiteY40" fmla="*/ 488950 h 638527"/>
              <a:gd name="connsiteX41" fmla="*/ 1041598 w 1045962"/>
              <a:gd name="connsiteY41" fmla="*/ 527050 h 638527"/>
              <a:gd name="connsiteX42" fmla="*/ 1035248 w 1045962"/>
              <a:gd name="connsiteY42" fmla="*/ 628650 h 638527"/>
              <a:gd name="connsiteX43" fmla="*/ 965398 w 1045962"/>
              <a:gd name="connsiteY43" fmla="*/ 635000 h 638527"/>
              <a:gd name="connsiteX44" fmla="*/ 654248 w 1045962"/>
              <a:gd name="connsiteY44" fmla="*/ 628650 h 638527"/>
              <a:gd name="connsiteX45" fmla="*/ 628848 w 1045962"/>
              <a:gd name="connsiteY45" fmla="*/ 622300 h 638527"/>
              <a:gd name="connsiteX46" fmla="*/ 216098 w 1045962"/>
              <a:gd name="connsiteY46" fmla="*/ 615950 h 638527"/>
              <a:gd name="connsiteX47" fmla="*/ 146248 w 1045962"/>
              <a:gd name="connsiteY47" fmla="*/ 609600 h 638527"/>
              <a:gd name="connsiteX48" fmla="*/ 50998 w 1045962"/>
              <a:gd name="connsiteY48" fmla="*/ 603250 h 638527"/>
              <a:gd name="connsiteX49" fmla="*/ 31948 w 1045962"/>
              <a:gd name="connsiteY49" fmla="*/ 596900 h 638527"/>
              <a:gd name="connsiteX50" fmla="*/ 198 w 1045962"/>
              <a:gd name="connsiteY50" fmla="*/ 546100 h 63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45962" h="638527">
                <a:moveTo>
                  <a:pt x="198" y="546100"/>
                </a:moveTo>
                <a:cubicBezTo>
                  <a:pt x="-1919" y="531283"/>
                  <a:pt x="13481" y="520975"/>
                  <a:pt x="19248" y="508000"/>
                </a:cubicBezTo>
                <a:cubicBezTo>
                  <a:pt x="21966" y="501883"/>
                  <a:pt x="22961" y="495102"/>
                  <a:pt x="25598" y="488950"/>
                </a:cubicBezTo>
                <a:cubicBezTo>
                  <a:pt x="29327" y="480249"/>
                  <a:pt x="34065" y="472017"/>
                  <a:pt x="38298" y="463550"/>
                </a:cubicBezTo>
                <a:cubicBezTo>
                  <a:pt x="51208" y="398999"/>
                  <a:pt x="37981" y="458311"/>
                  <a:pt x="50998" y="412750"/>
                </a:cubicBezTo>
                <a:cubicBezTo>
                  <a:pt x="53396" y="404359"/>
                  <a:pt x="54840" y="395709"/>
                  <a:pt x="57348" y="387350"/>
                </a:cubicBezTo>
                <a:cubicBezTo>
                  <a:pt x="61195" y="374528"/>
                  <a:pt x="67144" y="362318"/>
                  <a:pt x="70048" y="349250"/>
                </a:cubicBezTo>
                <a:cubicBezTo>
                  <a:pt x="74281" y="330200"/>
                  <a:pt x="78360" y="311115"/>
                  <a:pt x="82748" y="292100"/>
                </a:cubicBezTo>
                <a:cubicBezTo>
                  <a:pt x="84710" y="283596"/>
                  <a:pt x="87386" y="275258"/>
                  <a:pt x="89098" y="266700"/>
                </a:cubicBezTo>
                <a:cubicBezTo>
                  <a:pt x="91623" y="254075"/>
                  <a:pt x="90496" y="240485"/>
                  <a:pt x="95448" y="228600"/>
                </a:cubicBezTo>
                <a:cubicBezTo>
                  <a:pt x="101319" y="214511"/>
                  <a:pt x="112381" y="203200"/>
                  <a:pt x="120848" y="190500"/>
                </a:cubicBezTo>
                <a:cubicBezTo>
                  <a:pt x="133335" y="171769"/>
                  <a:pt x="134263" y="167679"/>
                  <a:pt x="152598" y="152400"/>
                </a:cubicBezTo>
                <a:cubicBezTo>
                  <a:pt x="177165" y="131927"/>
                  <a:pt x="166239" y="144903"/>
                  <a:pt x="197048" y="133350"/>
                </a:cubicBezTo>
                <a:cubicBezTo>
                  <a:pt x="205911" y="130026"/>
                  <a:pt x="213981" y="124883"/>
                  <a:pt x="222448" y="120650"/>
                </a:cubicBezTo>
                <a:cubicBezTo>
                  <a:pt x="224565" y="114300"/>
                  <a:pt x="223571" y="105781"/>
                  <a:pt x="228798" y="101600"/>
                </a:cubicBezTo>
                <a:cubicBezTo>
                  <a:pt x="235613" y="96148"/>
                  <a:pt x="245839" y="97758"/>
                  <a:pt x="254198" y="95250"/>
                </a:cubicBezTo>
                <a:lnTo>
                  <a:pt x="311348" y="76200"/>
                </a:lnTo>
                <a:lnTo>
                  <a:pt x="368498" y="57150"/>
                </a:lnTo>
                <a:cubicBezTo>
                  <a:pt x="374848" y="55033"/>
                  <a:pt x="380984" y="52113"/>
                  <a:pt x="387548" y="50800"/>
                </a:cubicBezTo>
                <a:cubicBezTo>
                  <a:pt x="398131" y="48683"/>
                  <a:pt x="408827" y="47068"/>
                  <a:pt x="419298" y="44450"/>
                </a:cubicBezTo>
                <a:cubicBezTo>
                  <a:pt x="458515" y="34646"/>
                  <a:pt x="432787" y="28539"/>
                  <a:pt x="501848" y="25400"/>
                </a:cubicBezTo>
                <a:lnTo>
                  <a:pt x="641548" y="19050"/>
                </a:lnTo>
                <a:cubicBezTo>
                  <a:pt x="652131" y="16933"/>
                  <a:pt x="662652" y="14474"/>
                  <a:pt x="673298" y="12700"/>
                </a:cubicBezTo>
                <a:cubicBezTo>
                  <a:pt x="688061" y="10239"/>
                  <a:pt x="703072" y="9285"/>
                  <a:pt x="717748" y="6350"/>
                </a:cubicBezTo>
                <a:cubicBezTo>
                  <a:pt x="724312" y="5037"/>
                  <a:pt x="730448" y="2117"/>
                  <a:pt x="736798" y="0"/>
                </a:cubicBezTo>
                <a:cubicBezTo>
                  <a:pt x="753731" y="2117"/>
                  <a:pt x="771134" y="1860"/>
                  <a:pt x="787598" y="6350"/>
                </a:cubicBezTo>
                <a:cubicBezTo>
                  <a:pt x="794961" y="8358"/>
                  <a:pt x="800785" y="14164"/>
                  <a:pt x="806648" y="19050"/>
                </a:cubicBezTo>
                <a:cubicBezTo>
                  <a:pt x="818685" y="29081"/>
                  <a:pt x="831262" y="42879"/>
                  <a:pt x="838398" y="57150"/>
                </a:cubicBezTo>
                <a:cubicBezTo>
                  <a:pt x="841391" y="63137"/>
                  <a:pt x="841427" y="70388"/>
                  <a:pt x="844748" y="76200"/>
                </a:cubicBezTo>
                <a:cubicBezTo>
                  <a:pt x="849999" y="85389"/>
                  <a:pt x="857729" y="92930"/>
                  <a:pt x="863798" y="101600"/>
                </a:cubicBezTo>
                <a:cubicBezTo>
                  <a:pt x="872551" y="114104"/>
                  <a:pt x="884371" y="125220"/>
                  <a:pt x="889198" y="139700"/>
                </a:cubicBezTo>
                <a:lnTo>
                  <a:pt x="901898" y="177800"/>
                </a:lnTo>
                <a:cubicBezTo>
                  <a:pt x="904015" y="192617"/>
                  <a:pt x="902689" y="208353"/>
                  <a:pt x="908248" y="222250"/>
                </a:cubicBezTo>
                <a:cubicBezTo>
                  <a:pt x="912693" y="233362"/>
                  <a:pt x="936824" y="247651"/>
                  <a:pt x="946348" y="254000"/>
                </a:cubicBezTo>
                <a:cubicBezTo>
                  <a:pt x="950581" y="260350"/>
                  <a:pt x="953652" y="267654"/>
                  <a:pt x="959048" y="273050"/>
                </a:cubicBezTo>
                <a:cubicBezTo>
                  <a:pt x="966532" y="280534"/>
                  <a:pt x="976413" y="285212"/>
                  <a:pt x="984448" y="292100"/>
                </a:cubicBezTo>
                <a:cubicBezTo>
                  <a:pt x="991266" y="297944"/>
                  <a:pt x="997148" y="304800"/>
                  <a:pt x="1003498" y="311150"/>
                </a:cubicBezTo>
                <a:lnTo>
                  <a:pt x="1016198" y="349250"/>
                </a:lnTo>
                <a:cubicBezTo>
                  <a:pt x="1018315" y="355600"/>
                  <a:pt x="1021448" y="361698"/>
                  <a:pt x="1022548" y="368300"/>
                </a:cubicBezTo>
                <a:lnTo>
                  <a:pt x="1028898" y="406400"/>
                </a:lnTo>
                <a:cubicBezTo>
                  <a:pt x="1031015" y="433917"/>
                  <a:pt x="1032359" y="461504"/>
                  <a:pt x="1035248" y="488950"/>
                </a:cubicBezTo>
                <a:cubicBezTo>
                  <a:pt x="1036596" y="501754"/>
                  <a:pt x="1041598" y="514175"/>
                  <a:pt x="1041598" y="527050"/>
                </a:cubicBezTo>
                <a:cubicBezTo>
                  <a:pt x="1041598" y="560983"/>
                  <a:pt x="1054816" y="600928"/>
                  <a:pt x="1035248" y="628650"/>
                </a:cubicBezTo>
                <a:cubicBezTo>
                  <a:pt x="1021766" y="647750"/>
                  <a:pt x="988681" y="632883"/>
                  <a:pt x="965398" y="635000"/>
                </a:cubicBezTo>
                <a:lnTo>
                  <a:pt x="654248" y="628650"/>
                </a:lnTo>
                <a:cubicBezTo>
                  <a:pt x="645527" y="628321"/>
                  <a:pt x="637572" y="622553"/>
                  <a:pt x="628848" y="622300"/>
                </a:cubicBezTo>
                <a:cubicBezTo>
                  <a:pt x="491306" y="618313"/>
                  <a:pt x="353681" y="618067"/>
                  <a:pt x="216098" y="615950"/>
                </a:cubicBezTo>
                <a:lnTo>
                  <a:pt x="146248" y="609600"/>
                </a:lnTo>
                <a:cubicBezTo>
                  <a:pt x="114521" y="607159"/>
                  <a:pt x="82624" y="606764"/>
                  <a:pt x="50998" y="603250"/>
                </a:cubicBezTo>
                <a:cubicBezTo>
                  <a:pt x="44345" y="602511"/>
                  <a:pt x="37799" y="600151"/>
                  <a:pt x="31948" y="596900"/>
                </a:cubicBezTo>
                <a:cubicBezTo>
                  <a:pt x="-363" y="578949"/>
                  <a:pt x="2315" y="560917"/>
                  <a:pt x="198" y="5461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033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B581F0-3004-4909-A047-276DA4BA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088" y="982132"/>
            <a:ext cx="3376507" cy="13038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CA" sz="3200" b="1" dirty="0"/>
              <a:t>La région </a:t>
            </a:r>
            <a:br>
              <a:rPr lang="fr-CA" sz="3200" b="1" dirty="0"/>
            </a:br>
            <a:r>
              <a:rPr lang="fr-CA" sz="3200" b="1" dirty="0"/>
              <a:t>Grands Lacs / </a:t>
            </a:r>
            <a:br>
              <a:rPr lang="fr-CA" sz="3200" b="1" dirty="0"/>
            </a:br>
            <a:r>
              <a:rPr lang="fr-CA" sz="3200" b="1" dirty="0"/>
              <a:t>Saint-Laurent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9D4CAD0C-ADCE-4C03-A3FF-918078B9F4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4A1FB9-EDDB-4C6B-B856-3E37C605A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370" y="2556931"/>
            <a:ext cx="4097490" cy="3432383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Humidité</a:t>
            </a:r>
            <a:r>
              <a:rPr lang="en-US" sz="2800" dirty="0"/>
              <a:t> </a:t>
            </a:r>
            <a:r>
              <a:rPr lang="en-US" sz="2800" dirty="0" err="1"/>
              <a:t>élevée</a:t>
            </a:r>
            <a:endParaRPr lang="en-US" sz="2800" dirty="0"/>
          </a:p>
          <a:p>
            <a:r>
              <a:rPr lang="en-US" sz="2800" dirty="0" err="1"/>
              <a:t>Étés</a:t>
            </a:r>
            <a:r>
              <a:rPr lang="en-US" sz="2800" dirty="0"/>
              <a:t> </a:t>
            </a:r>
            <a:r>
              <a:rPr lang="en-US" sz="2800" dirty="0" err="1"/>
              <a:t>chauds</a:t>
            </a:r>
            <a:endParaRPr lang="en-US" sz="2800" dirty="0"/>
          </a:p>
          <a:p>
            <a:r>
              <a:rPr lang="en-US" sz="2800" dirty="0"/>
              <a:t>Hivers </a:t>
            </a:r>
            <a:r>
              <a:rPr lang="en-US" sz="2800" dirty="0" err="1"/>
              <a:t>froids</a:t>
            </a:r>
            <a:endParaRPr lang="en-US" sz="2800" dirty="0"/>
          </a:p>
          <a:p>
            <a:r>
              <a:rPr lang="en-US" sz="2800" dirty="0" err="1"/>
              <a:t>Végétation</a:t>
            </a:r>
            <a:r>
              <a:rPr lang="en-US" sz="2800" dirty="0"/>
              <a:t> : </a:t>
            </a:r>
            <a:r>
              <a:rPr lang="en-US" sz="2800" dirty="0" err="1"/>
              <a:t>arbres</a:t>
            </a:r>
            <a:r>
              <a:rPr lang="en-US" sz="2800" dirty="0"/>
              <a:t> </a:t>
            </a:r>
            <a:r>
              <a:rPr lang="en-US" sz="2800" dirty="0" err="1"/>
              <a:t>caduques</a:t>
            </a:r>
            <a:r>
              <a:rPr lang="en-US" sz="2800" dirty="0"/>
              <a:t> et </a:t>
            </a:r>
            <a:r>
              <a:rPr lang="en-US" sz="2800" dirty="0" err="1"/>
              <a:t>forêts</a:t>
            </a:r>
            <a:r>
              <a:rPr lang="en-US" sz="2800" dirty="0"/>
              <a:t> </a:t>
            </a:r>
            <a:r>
              <a:rPr lang="en-US" sz="2800" dirty="0" err="1"/>
              <a:t>mixtes</a:t>
            </a:r>
            <a:endParaRPr lang="en-US" sz="2800" dirty="0"/>
          </a:p>
          <a:p>
            <a:r>
              <a:rPr lang="en-US" sz="2800" dirty="0"/>
              <a:t>La </a:t>
            </a:r>
            <a:r>
              <a:rPr lang="en-US" sz="2800" dirty="0" err="1"/>
              <a:t>plupart</a:t>
            </a:r>
            <a:r>
              <a:rPr lang="en-US" sz="2800" dirty="0"/>
              <a:t> des Canadiens y </a:t>
            </a:r>
            <a:r>
              <a:rPr lang="en-US" sz="2800" dirty="0" err="1"/>
              <a:t>vivent</a:t>
            </a:r>
            <a:r>
              <a:rPr lang="en-US" sz="2800" dirty="0"/>
              <a:t>.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D8525C22-B213-4064-BB05-814DF0D781E8}"/>
              </a:ext>
            </a:extLst>
          </p:cNvPr>
          <p:cNvSpPr/>
          <p:nvPr/>
        </p:nvSpPr>
        <p:spPr>
          <a:xfrm>
            <a:off x="3930650" y="3797300"/>
            <a:ext cx="2175431" cy="1365250"/>
          </a:xfrm>
          <a:custGeom>
            <a:avLst/>
            <a:gdLst>
              <a:gd name="connsiteX0" fmla="*/ 1917700 w 2175431"/>
              <a:gd name="connsiteY0" fmla="*/ 25400 h 1365250"/>
              <a:gd name="connsiteX1" fmla="*/ 1955800 w 2175431"/>
              <a:gd name="connsiteY1" fmla="*/ 19050 h 1365250"/>
              <a:gd name="connsiteX2" fmla="*/ 1974850 w 2175431"/>
              <a:gd name="connsiteY2" fmla="*/ 12700 h 1365250"/>
              <a:gd name="connsiteX3" fmla="*/ 2025650 w 2175431"/>
              <a:gd name="connsiteY3" fmla="*/ 0 h 1365250"/>
              <a:gd name="connsiteX4" fmla="*/ 2127250 w 2175431"/>
              <a:gd name="connsiteY4" fmla="*/ 12700 h 1365250"/>
              <a:gd name="connsiteX5" fmla="*/ 2165350 w 2175431"/>
              <a:gd name="connsiteY5" fmla="*/ 38100 h 1365250"/>
              <a:gd name="connsiteX6" fmla="*/ 2165350 w 2175431"/>
              <a:gd name="connsiteY6" fmla="*/ 152400 h 1365250"/>
              <a:gd name="connsiteX7" fmla="*/ 2120900 w 2175431"/>
              <a:gd name="connsiteY7" fmla="*/ 209550 h 1365250"/>
              <a:gd name="connsiteX8" fmla="*/ 2120900 w 2175431"/>
              <a:gd name="connsiteY8" fmla="*/ 266700 h 1365250"/>
              <a:gd name="connsiteX9" fmla="*/ 2114550 w 2175431"/>
              <a:gd name="connsiteY9" fmla="*/ 381000 h 1365250"/>
              <a:gd name="connsiteX10" fmla="*/ 2095500 w 2175431"/>
              <a:gd name="connsiteY10" fmla="*/ 387350 h 1365250"/>
              <a:gd name="connsiteX11" fmla="*/ 2063750 w 2175431"/>
              <a:gd name="connsiteY11" fmla="*/ 419100 h 1365250"/>
              <a:gd name="connsiteX12" fmla="*/ 2044700 w 2175431"/>
              <a:gd name="connsiteY12" fmla="*/ 425450 h 1365250"/>
              <a:gd name="connsiteX13" fmla="*/ 2006600 w 2175431"/>
              <a:gd name="connsiteY13" fmla="*/ 450850 h 1365250"/>
              <a:gd name="connsiteX14" fmla="*/ 1981200 w 2175431"/>
              <a:gd name="connsiteY14" fmla="*/ 488950 h 1365250"/>
              <a:gd name="connsiteX15" fmla="*/ 1955800 w 2175431"/>
              <a:gd name="connsiteY15" fmla="*/ 533400 h 1365250"/>
              <a:gd name="connsiteX16" fmla="*/ 1936750 w 2175431"/>
              <a:gd name="connsiteY16" fmla="*/ 546100 h 1365250"/>
              <a:gd name="connsiteX17" fmla="*/ 1898650 w 2175431"/>
              <a:gd name="connsiteY17" fmla="*/ 539750 h 1365250"/>
              <a:gd name="connsiteX18" fmla="*/ 1892300 w 2175431"/>
              <a:gd name="connsiteY18" fmla="*/ 514350 h 1365250"/>
              <a:gd name="connsiteX19" fmla="*/ 1879600 w 2175431"/>
              <a:gd name="connsiteY19" fmla="*/ 495300 h 1365250"/>
              <a:gd name="connsiteX20" fmla="*/ 1873250 w 2175431"/>
              <a:gd name="connsiteY20" fmla="*/ 476250 h 1365250"/>
              <a:gd name="connsiteX21" fmla="*/ 1847850 w 2175431"/>
              <a:gd name="connsiteY21" fmla="*/ 469900 h 1365250"/>
              <a:gd name="connsiteX22" fmla="*/ 1822450 w 2175431"/>
              <a:gd name="connsiteY22" fmla="*/ 476250 h 1365250"/>
              <a:gd name="connsiteX23" fmla="*/ 1803400 w 2175431"/>
              <a:gd name="connsiteY23" fmla="*/ 488950 h 1365250"/>
              <a:gd name="connsiteX24" fmla="*/ 1784350 w 2175431"/>
              <a:gd name="connsiteY24" fmla="*/ 533400 h 1365250"/>
              <a:gd name="connsiteX25" fmla="*/ 1790700 w 2175431"/>
              <a:gd name="connsiteY25" fmla="*/ 584200 h 1365250"/>
              <a:gd name="connsiteX26" fmla="*/ 1803400 w 2175431"/>
              <a:gd name="connsiteY26" fmla="*/ 622300 h 1365250"/>
              <a:gd name="connsiteX27" fmla="*/ 1809750 w 2175431"/>
              <a:gd name="connsiteY27" fmla="*/ 647700 h 1365250"/>
              <a:gd name="connsiteX28" fmla="*/ 1803400 w 2175431"/>
              <a:gd name="connsiteY28" fmla="*/ 774700 h 1365250"/>
              <a:gd name="connsiteX29" fmla="*/ 1790700 w 2175431"/>
              <a:gd name="connsiteY29" fmla="*/ 812800 h 1365250"/>
              <a:gd name="connsiteX30" fmla="*/ 1771650 w 2175431"/>
              <a:gd name="connsiteY30" fmla="*/ 825500 h 1365250"/>
              <a:gd name="connsiteX31" fmla="*/ 1733550 w 2175431"/>
              <a:gd name="connsiteY31" fmla="*/ 838200 h 1365250"/>
              <a:gd name="connsiteX32" fmla="*/ 1714500 w 2175431"/>
              <a:gd name="connsiteY32" fmla="*/ 850900 h 1365250"/>
              <a:gd name="connsiteX33" fmla="*/ 1670050 w 2175431"/>
              <a:gd name="connsiteY33" fmla="*/ 863600 h 1365250"/>
              <a:gd name="connsiteX34" fmla="*/ 1631950 w 2175431"/>
              <a:gd name="connsiteY34" fmla="*/ 876300 h 1365250"/>
              <a:gd name="connsiteX35" fmla="*/ 1574800 w 2175431"/>
              <a:gd name="connsiteY35" fmla="*/ 895350 h 1365250"/>
              <a:gd name="connsiteX36" fmla="*/ 1555750 w 2175431"/>
              <a:gd name="connsiteY36" fmla="*/ 901700 h 1365250"/>
              <a:gd name="connsiteX37" fmla="*/ 1536700 w 2175431"/>
              <a:gd name="connsiteY37" fmla="*/ 908050 h 1365250"/>
              <a:gd name="connsiteX38" fmla="*/ 1524000 w 2175431"/>
              <a:gd name="connsiteY38" fmla="*/ 946150 h 1365250"/>
              <a:gd name="connsiteX39" fmla="*/ 1485900 w 2175431"/>
              <a:gd name="connsiteY39" fmla="*/ 977900 h 1365250"/>
              <a:gd name="connsiteX40" fmla="*/ 1466850 w 2175431"/>
              <a:gd name="connsiteY40" fmla="*/ 984250 h 1365250"/>
              <a:gd name="connsiteX41" fmla="*/ 1447800 w 2175431"/>
              <a:gd name="connsiteY41" fmla="*/ 996950 h 1365250"/>
              <a:gd name="connsiteX42" fmla="*/ 1428750 w 2175431"/>
              <a:gd name="connsiteY42" fmla="*/ 1003300 h 1365250"/>
              <a:gd name="connsiteX43" fmla="*/ 1390650 w 2175431"/>
              <a:gd name="connsiteY43" fmla="*/ 1022350 h 1365250"/>
              <a:gd name="connsiteX44" fmla="*/ 1346200 w 2175431"/>
              <a:gd name="connsiteY44" fmla="*/ 1079500 h 1365250"/>
              <a:gd name="connsiteX45" fmla="*/ 1327150 w 2175431"/>
              <a:gd name="connsiteY45" fmla="*/ 1117600 h 1365250"/>
              <a:gd name="connsiteX46" fmla="*/ 1320800 w 2175431"/>
              <a:gd name="connsiteY46" fmla="*/ 1168400 h 1365250"/>
              <a:gd name="connsiteX47" fmla="*/ 1308100 w 2175431"/>
              <a:gd name="connsiteY47" fmla="*/ 1187450 h 1365250"/>
              <a:gd name="connsiteX48" fmla="*/ 1250950 w 2175431"/>
              <a:gd name="connsiteY48" fmla="*/ 1219200 h 1365250"/>
              <a:gd name="connsiteX49" fmla="*/ 1225550 w 2175431"/>
              <a:gd name="connsiteY49" fmla="*/ 1257300 h 1365250"/>
              <a:gd name="connsiteX50" fmla="*/ 1212850 w 2175431"/>
              <a:gd name="connsiteY50" fmla="*/ 1282700 h 1365250"/>
              <a:gd name="connsiteX51" fmla="*/ 1187450 w 2175431"/>
              <a:gd name="connsiteY51" fmla="*/ 1295400 h 1365250"/>
              <a:gd name="connsiteX52" fmla="*/ 1174750 w 2175431"/>
              <a:gd name="connsiteY52" fmla="*/ 1314450 h 1365250"/>
              <a:gd name="connsiteX53" fmla="*/ 1136650 w 2175431"/>
              <a:gd name="connsiteY53" fmla="*/ 1339850 h 1365250"/>
              <a:gd name="connsiteX54" fmla="*/ 1123950 w 2175431"/>
              <a:gd name="connsiteY54" fmla="*/ 1358900 h 1365250"/>
              <a:gd name="connsiteX55" fmla="*/ 1073150 w 2175431"/>
              <a:gd name="connsiteY55" fmla="*/ 1358900 h 1365250"/>
              <a:gd name="connsiteX56" fmla="*/ 1054100 w 2175431"/>
              <a:gd name="connsiteY56" fmla="*/ 1346200 h 1365250"/>
              <a:gd name="connsiteX57" fmla="*/ 1041400 w 2175431"/>
              <a:gd name="connsiteY57" fmla="*/ 1308100 h 1365250"/>
              <a:gd name="connsiteX58" fmla="*/ 1054100 w 2175431"/>
              <a:gd name="connsiteY58" fmla="*/ 1225550 h 1365250"/>
              <a:gd name="connsiteX59" fmla="*/ 1060450 w 2175431"/>
              <a:gd name="connsiteY59" fmla="*/ 1206500 h 1365250"/>
              <a:gd name="connsiteX60" fmla="*/ 1085850 w 2175431"/>
              <a:gd name="connsiteY60" fmla="*/ 1168400 h 1365250"/>
              <a:gd name="connsiteX61" fmla="*/ 1104900 w 2175431"/>
              <a:gd name="connsiteY61" fmla="*/ 1130300 h 1365250"/>
              <a:gd name="connsiteX62" fmla="*/ 1104900 w 2175431"/>
              <a:gd name="connsiteY62" fmla="*/ 984250 h 1365250"/>
              <a:gd name="connsiteX63" fmla="*/ 1079500 w 2175431"/>
              <a:gd name="connsiteY63" fmla="*/ 971550 h 1365250"/>
              <a:gd name="connsiteX64" fmla="*/ 1060450 w 2175431"/>
              <a:gd name="connsiteY64" fmla="*/ 958850 h 1365250"/>
              <a:gd name="connsiteX65" fmla="*/ 1041400 w 2175431"/>
              <a:gd name="connsiteY65" fmla="*/ 952500 h 1365250"/>
              <a:gd name="connsiteX66" fmla="*/ 1022350 w 2175431"/>
              <a:gd name="connsiteY66" fmla="*/ 939800 h 1365250"/>
              <a:gd name="connsiteX67" fmla="*/ 996950 w 2175431"/>
              <a:gd name="connsiteY67" fmla="*/ 933450 h 1365250"/>
              <a:gd name="connsiteX68" fmla="*/ 977900 w 2175431"/>
              <a:gd name="connsiteY68" fmla="*/ 927100 h 1365250"/>
              <a:gd name="connsiteX69" fmla="*/ 920750 w 2175431"/>
              <a:gd name="connsiteY69" fmla="*/ 939800 h 1365250"/>
              <a:gd name="connsiteX70" fmla="*/ 876300 w 2175431"/>
              <a:gd name="connsiteY70" fmla="*/ 952500 h 1365250"/>
              <a:gd name="connsiteX71" fmla="*/ 812800 w 2175431"/>
              <a:gd name="connsiteY71" fmla="*/ 946150 h 1365250"/>
              <a:gd name="connsiteX72" fmla="*/ 800100 w 2175431"/>
              <a:gd name="connsiteY72" fmla="*/ 927100 h 1365250"/>
              <a:gd name="connsiteX73" fmla="*/ 781050 w 2175431"/>
              <a:gd name="connsiteY73" fmla="*/ 869950 h 1365250"/>
              <a:gd name="connsiteX74" fmla="*/ 774700 w 2175431"/>
              <a:gd name="connsiteY74" fmla="*/ 850900 h 1365250"/>
              <a:gd name="connsiteX75" fmla="*/ 736600 w 2175431"/>
              <a:gd name="connsiteY75" fmla="*/ 831850 h 1365250"/>
              <a:gd name="connsiteX76" fmla="*/ 679450 w 2175431"/>
              <a:gd name="connsiteY76" fmla="*/ 812800 h 1365250"/>
              <a:gd name="connsiteX77" fmla="*/ 660400 w 2175431"/>
              <a:gd name="connsiteY77" fmla="*/ 806450 h 1365250"/>
              <a:gd name="connsiteX78" fmla="*/ 596900 w 2175431"/>
              <a:gd name="connsiteY78" fmla="*/ 800100 h 1365250"/>
              <a:gd name="connsiteX79" fmla="*/ 533400 w 2175431"/>
              <a:gd name="connsiteY79" fmla="*/ 806450 h 1365250"/>
              <a:gd name="connsiteX80" fmla="*/ 501650 w 2175431"/>
              <a:gd name="connsiteY80" fmla="*/ 838200 h 1365250"/>
              <a:gd name="connsiteX81" fmla="*/ 476250 w 2175431"/>
              <a:gd name="connsiteY81" fmla="*/ 844550 h 1365250"/>
              <a:gd name="connsiteX82" fmla="*/ 457200 w 2175431"/>
              <a:gd name="connsiteY82" fmla="*/ 857250 h 1365250"/>
              <a:gd name="connsiteX83" fmla="*/ 438150 w 2175431"/>
              <a:gd name="connsiteY83" fmla="*/ 863600 h 1365250"/>
              <a:gd name="connsiteX84" fmla="*/ 393700 w 2175431"/>
              <a:gd name="connsiteY84" fmla="*/ 895350 h 1365250"/>
              <a:gd name="connsiteX85" fmla="*/ 323850 w 2175431"/>
              <a:gd name="connsiteY85" fmla="*/ 889000 h 1365250"/>
              <a:gd name="connsiteX86" fmla="*/ 279400 w 2175431"/>
              <a:gd name="connsiteY86" fmla="*/ 876300 h 1365250"/>
              <a:gd name="connsiteX87" fmla="*/ 260350 w 2175431"/>
              <a:gd name="connsiteY87" fmla="*/ 863600 h 1365250"/>
              <a:gd name="connsiteX88" fmla="*/ 228600 w 2175431"/>
              <a:gd name="connsiteY88" fmla="*/ 857250 h 1365250"/>
              <a:gd name="connsiteX89" fmla="*/ 209550 w 2175431"/>
              <a:gd name="connsiteY89" fmla="*/ 850900 h 1365250"/>
              <a:gd name="connsiteX90" fmla="*/ 184150 w 2175431"/>
              <a:gd name="connsiteY90" fmla="*/ 844550 h 1365250"/>
              <a:gd name="connsiteX91" fmla="*/ 120650 w 2175431"/>
              <a:gd name="connsiteY91" fmla="*/ 831850 h 1365250"/>
              <a:gd name="connsiteX92" fmla="*/ 82550 w 2175431"/>
              <a:gd name="connsiteY92" fmla="*/ 819150 h 1365250"/>
              <a:gd name="connsiteX93" fmla="*/ 31750 w 2175431"/>
              <a:gd name="connsiteY93" fmla="*/ 806450 h 1365250"/>
              <a:gd name="connsiteX94" fmla="*/ 25400 w 2175431"/>
              <a:gd name="connsiteY94" fmla="*/ 787400 h 1365250"/>
              <a:gd name="connsiteX95" fmla="*/ 12700 w 2175431"/>
              <a:gd name="connsiteY95" fmla="*/ 768350 h 1365250"/>
              <a:gd name="connsiteX96" fmla="*/ 0 w 2175431"/>
              <a:gd name="connsiteY96" fmla="*/ 673100 h 1365250"/>
              <a:gd name="connsiteX97" fmla="*/ 6350 w 2175431"/>
              <a:gd name="connsiteY97" fmla="*/ 615950 h 1365250"/>
              <a:gd name="connsiteX98" fmla="*/ 25400 w 2175431"/>
              <a:gd name="connsiteY98" fmla="*/ 609600 h 1365250"/>
              <a:gd name="connsiteX99" fmla="*/ 146050 w 2175431"/>
              <a:gd name="connsiteY99" fmla="*/ 615950 h 1365250"/>
              <a:gd name="connsiteX100" fmla="*/ 165100 w 2175431"/>
              <a:gd name="connsiteY100" fmla="*/ 635000 h 1365250"/>
              <a:gd name="connsiteX101" fmla="*/ 190500 w 2175431"/>
              <a:gd name="connsiteY101" fmla="*/ 654050 h 1365250"/>
              <a:gd name="connsiteX102" fmla="*/ 247650 w 2175431"/>
              <a:gd name="connsiteY102" fmla="*/ 711200 h 1365250"/>
              <a:gd name="connsiteX103" fmla="*/ 266700 w 2175431"/>
              <a:gd name="connsiteY103" fmla="*/ 717550 h 1365250"/>
              <a:gd name="connsiteX104" fmla="*/ 457200 w 2175431"/>
              <a:gd name="connsiteY104" fmla="*/ 730250 h 1365250"/>
              <a:gd name="connsiteX105" fmla="*/ 552450 w 2175431"/>
              <a:gd name="connsiteY105" fmla="*/ 723900 h 1365250"/>
              <a:gd name="connsiteX106" fmla="*/ 590550 w 2175431"/>
              <a:gd name="connsiteY106" fmla="*/ 704850 h 1365250"/>
              <a:gd name="connsiteX107" fmla="*/ 635000 w 2175431"/>
              <a:gd name="connsiteY107" fmla="*/ 679450 h 1365250"/>
              <a:gd name="connsiteX108" fmla="*/ 660400 w 2175431"/>
              <a:gd name="connsiteY108" fmla="*/ 660400 h 1365250"/>
              <a:gd name="connsiteX109" fmla="*/ 698500 w 2175431"/>
              <a:gd name="connsiteY109" fmla="*/ 647700 h 1365250"/>
              <a:gd name="connsiteX110" fmla="*/ 723900 w 2175431"/>
              <a:gd name="connsiteY110" fmla="*/ 635000 h 1365250"/>
              <a:gd name="connsiteX111" fmla="*/ 742950 w 2175431"/>
              <a:gd name="connsiteY111" fmla="*/ 615950 h 1365250"/>
              <a:gd name="connsiteX112" fmla="*/ 781050 w 2175431"/>
              <a:gd name="connsiteY112" fmla="*/ 609600 h 1365250"/>
              <a:gd name="connsiteX113" fmla="*/ 819150 w 2175431"/>
              <a:gd name="connsiteY113" fmla="*/ 590550 h 1365250"/>
              <a:gd name="connsiteX114" fmla="*/ 838200 w 2175431"/>
              <a:gd name="connsiteY114" fmla="*/ 584200 h 1365250"/>
              <a:gd name="connsiteX115" fmla="*/ 1041400 w 2175431"/>
              <a:gd name="connsiteY115" fmla="*/ 596900 h 1365250"/>
              <a:gd name="connsiteX116" fmla="*/ 1098550 w 2175431"/>
              <a:gd name="connsiteY116" fmla="*/ 609600 h 1365250"/>
              <a:gd name="connsiteX117" fmla="*/ 1219200 w 2175431"/>
              <a:gd name="connsiteY117" fmla="*/ 596900 h 1365250"/>
              <a:gd name="connsiteX118" fmla="*/ 1257300 w 2175431"/>
              <a:gd name="connsiteY118" fmla="*/ 577850 h 1365250"/>
              <a:gd name="connsiteX119" fmla="*/ 1282700 w 2175431"/>
              <a:gd name="connsiteY119" fmla="*/ 571500 h 1365250"/>
              <a:gd name="connsiteX120" fmla="*/ 1301750 w 2175431"/>
              <a:gd name="connsiteY120" fmla="*/ 558800 h 1365250"/>
              <a:gd name="connsiteX121" fmla="*/ 1346200 w 2175431"/>
              <a:gd name="connsiteY121" fmla="*/ 546100 h 1365250"/>
              <a:gd name="connsiteX122" fmla="*/ 1403350 w 2175431"/>
              <a:gd name="connsiteY122" fmla="*/ 514350 h 1365250"/>
              <a:gd name="connsiteX123" fmla="*/ 1441450 w 2175431"/>
              <a:gd name="connsiteY123" fmla="*/ 476250 h 1365250"/>
              <a:gd name="connsiteX124" fmla="*/ 1460500 w 2175431"/>
              <a:gd name="connsiteY124" fmla="*/ 457200 h 1365250"/>
              <a:gd name="connsiteX125" fmla="*/ 1485900 w 2175431"/>
              <a:gd name="connsiteY125" fmla="*/ 438150 h 1365250"/>
              <a:gd name="connsiteX126" fmla="*/ 1511300 w 2175431"/>
              <a:gd name="connsiteY126" fmla="*/ 400050 h 1365250"/>
              <a:gd name="connsiteX127" fmla="*/ 1549400 w 2175431"/>
              <a:gd name="connsiteY127" fmla="*/ 374650 h 1365250"/>
              <a:gd name="connsiteX128" fmla="*/ 1593850 w 2175431"/>
              <a:gd name="connsiteY128" fmla="*/ 330200 h 1365250"/>
              <a:gd name="connsiteX129" fmla="*/ 1606550 w 2175431"/>
              <a:gd name="connsiteY129" fmla="*/ 311150 h 1365250"/>
              <a:gd name="connsiteX130" fmla="*/ 1625600 w 2175431"/>
              <a:gd name="connsiteY130" fmla="*/ 304800 h 1365250"/>
              <a:gd name="connsiteX131" fmla="*/ 1657350 w 2175431"/>
              <a:gd name="connsiteY131" fmla="*/ 260350 h 1365250"/>
              <a:gd name="connsiteX132" fmla="*/ 1682750 w 2175431"/>
              <a:gd name="connsiteY132" fmla="*/ 222250 h 1365250"/>
              <a:gd name="connsiteX133" fmla="*/ 1701800 w 2175431"/>
              <a:gd name="connsiteY133" fmla="*/ 196850 h 1365250"/>
              <a:gd name="connsiteX134" fmla="*/ 1733550 w 2175431"/>
              <a:gd name="connsiteY134" fmla="*/ 152400 h 1365250"/>
              <a:gd name="connsiteX135" fmla="*/ 1771650 w 2175431"/>
              <a:gd name="connsiteY135" fmla="*/ 114300 h 1365250"/>
              <a:gd name="connsiteX136" fmla="*/ 1790700 w 2175431"/>
              <a:gd name="connsiteY136" fmla="*/ 95250 h 1365250"/>
              <a:gd name="connsiteX137" fmla="*/ 1828800 w 2175431"/>
              <a:gd name="connsiteY137" fmla="*/ 69850 h 1365250"/>
              <a:gd name="connsiteX138" fmla="*/ 1866900 w 2175431"/>
              <a:gd name="connsiteY138" fmla="*/ 44450 h 1365250"/>
              <a:gd name="connsiteX139" fmla="*/ 1892300 w 2175431"/>
              <a:gd name="connsiteY139" fmla="*/ 38100 h 1365250"/>
              <a:gd name="connsiteX140" fmla="*/ 1917700 w 2175431"/>
              <a:gd name="connsiteY140" fmla="*/ 25400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175431" h="1365250">
                <a:moveTo>
                  <a:pt x="1917700" y="25400"/>
                </a:moveTo>
                <a:cubicBezTo>
                  <a:pt x="1928283" y="22225"/>
                  <a:pt x="1943231" y="21843"/>
                  <a:pt x="1955800" y="19050"/>
                </a:cubicBezTo>
                <a:cubicBezTo>
                  <a:pt x="1962334" y="17598"/>
                  <a:pt x="1968356" y="14323"/>
                  <a:pt x="1974850" y="12700"/>
                </a:cubicBezTo>
                <a:lnTo>
                  <a:pt x="2025650" y="0"/>
                </a:lnTo>
                <a:cubicBezTo>
                  <a:pt x="2028287" y="203"/>
                  <a:pt x="2103019" y="-762"/>
                  <a:pt x="2127250" y="12700"/>
                </a:cubicBezTo>
                <a:cubicBezTo>
                  <a:pt x="2140593" y="20113"/>
                  <a:pt x="2165350" y="38100"/>
                  <a:pt x="2165350" y="38100"/>
                </a:cubicBezTo>
                <a:cubicBezTo>
                  <a:pt x="2176345" y="82082"/>
                  <a:pt x="2181037" y="89654"/>
                  <a:pt x="2165350" y="152400"/>
                </a:cubicBezTo>
                <a:cubicBezTo>
                  <a:pt x="2160286" y="172654"/>
                  <a:pt x="2135847" y="194603"/>
                  <a:pt x="2120900" y="209550"/>
                </a:cubicBezTo>
                <a:cubicBezTo>
                  <a:pt x="2106605" y="252434"/>
                  <a:pt x="2120900" y="199646"/>
                  <a:pt x="2120900" y="266700"/>
                </a:cubicBezTo>
                <a:cubicBezTo>
                  <a:pt x="2120900" y="304859"/>
                  <a:pt x="2122411" y="343660"/>
                  <a:pt x="2114550" y="381000"/>
                </a:cubicBezTo>
                <a:cubicBezTo>
                  <a:pt x="2113171" y="387550"/>
                  <a:pt x="2101850" y="385233"/>
                  <a:pt x="2095500" y="387350"/>
                </a:cubicBezTo>
                <a:cubicBezTo>
                  <a:pt x="2082800" y="406400"/>
                  <a:pt x="2084917" y="408517"/>
                  <a:pt x="2063750" y="419100"/>
                </a:cubicBezTo>
                <a:cubicBezTo>
                  <a:pt x="2057763" y="422093"/>
                  <a:pt x="2050551" y="422199"/>
                  <a:pt x="2044700" y="425450"/>
                </a:cubicBezTo>
                <a:cubicBezTo>
                  <a:pt x="2031357" y="432863"/>
                  <a:pt x="2006600" y="450850"/>
                  <a:pt x="2006600" y="450850"/>
                </a:cubicBezTo>
                <a:cubicBezTo>
                  <a:pt x="1998133" y="463550"/>
                  <a:pt x="1986027" y="474470"/>
                  <a:pt x="1981200" y="488950"/>
                </a:cubicBezTo>
                <a:cubicBezTo>
                  <a:pt x="1973935" y="510746"/>
                  <a:pt x="1975022" y="514178"/>
                  <a:pt x="1955800" y="533400"/>
                </a:cubicBezTo>
                <a:cubicBezTo>
                  <a:pt x="1950404" y="538796"/>
                  <a:pt x="1943100" y="541867"/>
                  <a:pt x="1936750" y="546100"/>
                </a:cubicBezTo>
                <a:cubicBezTo>
                  <a:pt x="1924050" y="543983"/>
                  <a:pt x="1909127" y="547234"/>
                  <a:pt x="1898650" y="539750"/>
                </a:cubicBezTo>
                <a:cubicBezTo>
                  <a:pt x="1891548" y="534677"/>
                  <a:pt x="1895738" y="522372"/>
                  <a:pt x="1892300" y="514350"/>
                </a:cubicBezTo>
                <a:cubicBezTo>
                  <a:pt x="1889294" y="507335"/>
                  <a:pt x="1883013" y="502126"/>
                  <a:pt x="1879600" y="495300"/>
                </a:cubicBezTo>
                <a:cubicBezTo>
                  <a:pt x="1876607" y="489313"/>
                  <a:pt x="1878477" y="480431"/>
                  <a:pt x="1873250" y="476250"/>
                </a:cubicBezTo>
                <a:cubicBezTo>
                  <a:pt x="1866435" y="470798"/>
                  <a:pt x="1856317" y="472017"/>
                  <a:pt x="1847850" y="469900"/>
                </a:cubicBezTo>
                <a:cubicBezTo>
                  <a:pt x="1839383" y="472017"/>
                  <a:pt x="1830472" y="472812"/>
                  <a:pt x="1822450" y="476250"/>
                </a:cubicBezTo>
                <a:cubicBezTo>
                  <a:pt x="1815435" y="479256"/>
                  <a:pt x="1808286" y="483087"/>
                  <a:pt x="1803400" y="488950"/>
                </a:cubicBezTo>
                <a:cubicBezTo>
                  <a:pt x="1794681" y="499412"/>
                  <a:pt x="1788761" y="520166"/>
                  <a:pt x="1784350" y="533400"/>
                </a:cubicBezTo>
                <a:cubicBezTo>
                  <a:pt x="1786467" y="550333"/>
                  <a:pt x="1787124" y="567514"/>
                  <a:pt x="1790700" y="584200"/>
                </a:cubicBezTo>
                <a:cubicBezTo>
                  <a:pt x="1793505" y="597290"/>
                  <a:pt x="1800153" y="609313"/>
                  <a:pt x="1803400" y="622300"/>
                </a:cubicBezTo>
                <a:lnTo>
                  <a:pt x="1809750" y="647700"/>
                </a:lnTo>
                <a:cubicBezTo>
                  <a:pt x="1807633" y="690033"/>
                  <a:pt x="1808258" y="732593"/>
                  <a:pt x="1803400" y="774700"/>
                </a:cubicBezTo>
                <a:cubicBezTo>
                  <a:pt x="1801866" y="787999"/>
                  <a:pt x="1801839" y="805374"/>
                  <a:pt x="1790700" y="812800"/>
                </a:cubicBezTo>
                <a:cubicBezTo>
                  <a:pt x="1784350" y="817033"/>
                  <a:pt x="1778624" y="822400"/>
                  <a:pt x="1771650" y="825500"/>
                </a:cubicBezTo>
                <a:cubicBezTo>
                  <a:pt x="1759417" y="830937"/>
                  <a:pt x="1744689" y="830774"/>
                  <a:pt x="1733550" y="838200"/>
                </a:cubicBezTo>
                <a:cubicBezTo>
                  <a:pt x="1727200" y="842433"/>
                  <a:pt x="1721326" y="847487"/>
                  <a:pt x="1714500" y="850900"/>
                </a:cubicBezTo>
                <a:cubicBezTo>
                  <a:pt x="1703830" y="856235"/>
                  <a:pt x="1680223" y="860548"/>
                  <a:pt x="1670050" y="863600"/>
                </a:cubicBezTo>
                <a:cubicBezTo>
                  <a:pt x="1657228" y="867447"/>
                  <a:pt x="1644650" y="872067"/>
                  <a:pt x="1631950" y="876300"/>
                </a:cubicBezTo>
                <a:lnTo>
                  <a:pt x="1574800" y="895350"/>
                </a:lnTo>
                <a:lnTo>
                  <a:pt x="1555750" y="901700"/>
                </a:lnTo>
                <a:lnTo>
                  <a:pt x="1536700" y="908050"/>
                </a:lnTo>
                <a:cubicBezTo>
                  <a:pt x="1532467" y="920750"/>
                  <a:pt x="1533466" y="936684"/>
                  <a:pt x="1524000" y="946150"/>
                </a:cubicBezTo>
                <a:cubicBezTo>
                  <a:pt x="1509956" y="960194"/>
                  <a:pt x="1503581" y="969059"/>
                  <a:pt x="1485900" y="977900"/>
                </a:cubicBezTo>
                <a:cubicBezTo>
                  <a:pt x="1479913" y="980893"/>
                  <a:pt x="1472837" y="981257"/>
                  <a:pt x="1466850" y="984250"/>
                </a:cubicBezTo>
                <a:cubicBezTo>
                  <a:pt x="1460024" y="987663"/>
                  <a:pt x="1454626" y="993537"/>
                  <a:pt x="1447800" y="996950"/>
                </a:cubicBezTo>
                <a:cubicBezTo>
                  <a:pt x="1441813" y="999943"/>
                  <a:pt x="1434737" y="1000307"/>
                  <a:pt x="1428750" y="1003300"/>
                </a:cubicBezTo>
                <a:cubicBezTo>
                  <a:pt x="1379511" y="1027919"/>
                  <a:pt x="1438533" y="1006389"/>
                  <a:pt x="1390650" y="1022350"/>
                </a:cubicBezTo>
                <a:cubicBezTo>
                  <a:pt x="1360807" y="1052193"/>
                  <a:pt x="1376581" y="1033928"/>
                  <a:pt x="1346200" y="1079500"/>
                </a:cubicBezTo>
                <a:cubicBezTo>
                  <a:pt x="1329787" y="1104119"/>
                  <a:pt x="1335913" y="1091310"/>
                  <a:pt x="1327150" y="1117600"/>
                </a:cubicBezTo>
                <a:cubicBezTo>
                  <a:pt x="1325033" y="1134533"/>
                  <a:pt x="1325290" y="1151936"/>
                  <a:pt x="1320800" y="1168400"/>
                </a:cubicBezTo>
                <a:cubicBezTo>
                  <a:pt x="1318792" y="1175763"/>
                  <a:pt x="1313843" y="1182424"/>
                  <a:pt x="1308100" y="1187450"/>
                </a:cubicBezTo>
                <a:cubicBezTo>
                  <a:pt x="1281227" y="1210964"/>
                  <a:pt x="1277115" y="1210478"/>
                  <a:pt x="1250950" y="1219200"/>
                </a:cubicBezTo>
                <a:cubicBezTo>
                  <a:pt x="1242483" y="1231900"/>
                  <a:pt x="1232376" y="1243648"/>
                  <a:pt x="1225550" y="1257300"/>
                </a:cubicBezTo>
                <a:cubicBezTo>
                  <a:pt x="1221317" y="1265767"/>
                  <a:pt x="1219543" y="1276007"/>
                  <a:pt x="1212850" y="1282700"/>
                </a:cubicBezTo>
                <a:cubicBezTo>
                  <a:pt x="1206157" y="1289393"/>
                  <a:pt x="1195917" y="1291167"/>
                  <a:pt x="1187450" y="1295400"/>
                </a:cubicBezTo>
                <a:cubicBezTo>
                  <a:pt x="1183217" y="1301750"/>
                  <a:pt x="1180493" y="1309424"/>
                  <a:pt x="1174750" y="1314450"/>
                </a:cubicBezTo>
                <a:cubicBezTo>
                  <a:pt x="1163263" y="1324501"/>
                  <a:pt x="1136650" y="1339850"/>
                  <a:pt x="1136650" y="1339850"/>
                </a:cubicBezTo>
                <a:cubicBezTo>
                  <a:pt x="1132417" y="1346200"/>
                  <a:pt x="1129909" y="1354132"/>
                  <a:pt x="1123950" y="1358900"/>
                </a:cubicBezTo>
                <a:cubicBezTo>
                  <a:pt x="1108329" y="1371397"/>
                  <a:pt x="1089424" y="1362155"/>
                  <a:pt x="1073150" y="1358900"/>
                </a:cubicBezTo>
                <a:cubicBezTo>
                  <a:pt x="1066800" y="1354667"/>
                  <a:pt x="1058145" y="1352672"/>
                  <a:pt x="1054100" y="1346200"/>
                </a:cubicBezTo>
                <a:cubicBezTo>
                  <a:pt x="1047005" y="1334848"/>
                  <a:pt x="1041400" y="1308100"/>
                  <a:pt x="1041400" y="1308100"/>
                </a:cubicBezTo>
                <a:cubicBezTo>
                  <a:pt x="1045256" y="1277254"/>
                  <a:pt x="1046827" y="1254640"/>
                  <a:pt x="1054100" y="1225550"/>
                </a:cubicBezTo>
                <a:cubicBezTo>
                  <a:pt x="1055723" y="1219056"/>
                  <a:pt x="1057199" y="1212351"/>
                  <a:pt x="1060450" y="1206500"/>
                </a:cubicBezTo>
                <a:cubicBezTo>
                  <a:pt x="1067863" y="1193157"/>
                  <a:pt x="1081023" y="1182880"/>
                  <a:pt x="1085850" y="1168400"/>
                </a:cubicBezTo>
                <a:cubicBezTo>
                  <a:pt x="1094613" y="1142110"/>
                  <a:pt x="1088487" y="1154919"/>
                  <a:pt x="1104900" y="1130300"/>
                </a:cubicBezTo>
                <a:cubicBezTo>
                  <a:pt x="1110124" y="1083283"/>
                  <a:pt x="1119446" y="1030797"/>
                  <a:pt x="1104900" y="984250"/>
                </a:cubicBezTo>
                <a:cubicBezTo>
                  <a:pt x="1102077" y="975215"/>
                  <a:pt x="1087719" y="976246"/>
                  <a:pt x="1079500" y="971550"/>
                </a:cubicBezTo>
                <a:cubicBezTo>
                  <a:pt x="1072874" y="967764"/>
                  <a:pt x="1067276" y="962263"/>
                  <a:pt x="1060450" y="958850"/>
                </a:cubicBezTo>
                <a:cubicBezTo>
                  <a:pt x="1054463" y="955857"/>
                  <a:pt x="1047387" y="955493"/>
                  <a:pt x="1041400" y="952500"/>
                </a:cubicBezTo>
                <a:cubicBezTo>
                  <a:pt x="1034574" y="949087"/>
                  <a:pt x="1029365" y="942806"/>
                  <a:pt x="1022350" y="939800"/>
                </a:cubicBezTo>
                <a:cubicBezTo>
                  <a:pt x="1014328" y="936362"/>
                  <a:pt x="1005341" y="935848"/>
                  <a:pt x="996950" y="933450"/>
                </a:cubicBezTo>
                <a:cubicBezTo>
                  <a:pt x="990514" y="931611"/>
                  <a:pt x="984250" y="929217"/>
                  <a:pt x="977900" y="927100"/>
                </a:cubicBezTo>
                <a:cubicBezTo>
                  <a:pt x="956076" y="931465"/>
                  <a:pt x="941675" y="933822"/>
                  <a:pt x="920750" y="939800"/>
                </a:cubicBezTo>
                <a:cubicBezTo>
                  <a:pt x="856981" y="958020"/>
                  <a:pt x="955705" y="932649"/>
                  <a:pt x="876300" y="952500"/>
                </a:cubicBezTo>
                <a:cubicBezTo>
                  <a:pt x="855133" y="950383"/>
                  <a:pt x="832981" y="952877"/>
                  <a:pt x="812800" y="946150"/>
                </a:cubicBezTo>
                <a:cubicBezTo>
                  <a:pt x="805560" y="943737"/>
                  <a:pt x="803200" y="934074"/>
                  <a:pt x="800100" y="927100"/>
                </a:cubicBezTo>
                <a:lnTo>
                  <a:pt x="781050" y="869950"/>
                </a:lnTo>
                <a:cubicBezTo>
                  <a:pt x="778933" y="863600"/>
                  <a:pt x="781050" y="853017"/>
                  <a:pt x="774700" y="850900"/>
                </a:cubicBezTo>
                <a:cubicBezTo>
                  <a:pt x="705225" y="827742"/>
                  <a:pt x="810458" y="864676"/>
                  <a:pt x="736600" y="831850"/>
                </a:cubicBezTo>
                <a:lnTo>
                  <a:pt x="679450" y="812800"/>
                </a:lnTo>
                <a:cubicBezTo>
                  <a:pt x="673100" y="810683"/>
                  <a:pt x="667060" y="807116"/>
                  <a:pt x="660400" y="806450"/>
                </a:cubicBezTo>
                <a:lnTo>
                  <a:pt x="596900" y="800100"/>
                </a:lnTo>
                <a:cubicBezTo>
                  <a:pt x="575733" y="802217"/>
                  <a:pt x="554127" y="801667"/>
                  <a:pt x="533400" y="806450"/>
                </a:cubicBezTo>
                <a:cubicBezTo>
                  <a:pt x="501027" y="813921"/>
                  <a:pt x="525556" y="822263"/>
                  <a:pt x="501650" y="838200"/>
                </a:cubicBezTo>
                <a:cubicBezTo>
                  <a:pt x="494388" y="843041"/>
                  <a:pt x="484717" y="842433"/>
                  <a:pt x="476250" y="844550"/>
                </a:cubicBezTo>
                <a:cubicBezTo>
                  <a:pt x="469900" y="848783"/>
                  <a:pt x="464026" y="853837"/>
                  <a:pt x="457200" y="857250"/>
                </a:cubicBezTo>
                <a:cubicBezTo>
                  <a:pt x="451213" y="860243"/>
                  <a:pt x="443292" y="859315"/>
                  <a:pt x="438150" y="863600"/>
                </a:cubicBezTo>
                <a:cubicBezTo>
                  <a:pt x="393047" y="901186"/>
                  <a:pt x="446533" y="882142"/>
                  <a:pt x="393700" y="895350"/>
                </a:cubicBezTo>
                <a:cubicBezTo>
                  <a:pt x="370417" y="893233"/>
                  <a:pt x="347024" y="892090"/>
                  <a:pt x="323850" y="889000"/>
                </a:cubicBezTo>
                <a:cubicBezTo>
                  <a:pt x="318301" y="888260"/>
                  <a:pt x="286524" y="879862"/>
                  <a:pt x="279400" y="876300"/>
                </a:cubicBezTo>
                <a:cubicBezTo>
                  <a:pt x="272574" y="872887"/>
                  <a:pt x="267496" y="866280"/>
                  <a:pt x="260350" y="863600"/>
                </a:cubicBezTo>
                <a:cubicBezTo>
                  <a:pt x="250244" y="859810"/>
                  <a:pt x="239071" y="859868"/>
                  <a:pt x="228600" y="857250"/>
                </a:cubicBezTo>
                <a:cubicBezTo>
                  <a:pt x="222106" y="855627"/>
                  <a:pt x="215986" y="852739"/>
                  <a:pt x="209550" y="850900"/>
                </a:cubicBezTo>
                <a:cubicBezTo>
                  <a:pt x="201159" y="848502"/>
                  <a:pt x="192684" y="846379"/>
                  <a:pt x="184150" y="844550"/>
                </a:cubicBezTo>
                <a:cubicBezTo>
                  <a:pt x="163043" y="840027"/>
                  <a:pt x="141128" y="838676"/>
                  <a:pt x="120650" y="831850"/>
                </a:cubicBezTo>
                <a:cubicBezTo>
                  <a:pt x="107950" y="827617"/>
                  <a:pt x="95677" y="821775"/>
                  <a:pt x="82550" y="819150"/>
                </a:cubicBezTo>
                <a:cubicBezTo>
                  <a:pt x="44236" y="811487"/>
                  <a:pt x="61039" y="816213"/>
                  <a:pt x="31750" y="806450"/>
                </a:cubicBezTo>
                <a:cubicBezTo>
                  <a:pt x="29633" y="800100"/>
                  <a:pt x="28393" y="793387"/>
                  <a:pt x="25400" y="787400"/>
                </a:cubicBezTo>
                <a:cubicBezTo>
                  <a:pt x="21987" y="780574"/>
                  <a:pt x="14893" y="775660"/>
                  <a:pt x="12700" y="768350"/>
                </a:cubicBezTo>
                <a:cubicBezTo>
                  <a:pt x="10822" y="762090"/>
                  <a:pt x="356" y="675946"/>
                  <a:pt x="0" y="673100"/>
                </a:cubicBezTo>
                <a:cubicBezTo>
                  <a:pt x="2117" y="654050"/>
                  <a:pt x="-769" y="633746"/>
                  <a:pt x="6350" y="615950"/>
                </a:cubicBezTo>
                <a:cubicBezTo>
                  <a:pt x="8836" y="609735"/>
                  <a:pt x="18707" y="609600"/>
                  <a:pt x="25400" y="609600"/>
                </a:cubicBezTo>
                <a:cubicBezTo>
                  <a:pt x="65672" y="609600"/>
                  <a:pt x="105833" y="613833"/>
                  <a:pt x="146050" y="615950"/>
                </a:cubicBezTo>
                <a:cubicBezTo>
                  <a:pt x="152400" y="622300"/>
                  <a:pt x="158282" y="629156"/>
                  <a:pt x="165100" y="635000"/>
                </a:cubicBezTo>
                <a:cubicBezTo>
                  <a:pt x="173135" y="641888"/>
                  <a:pt x="183016" y="646566"/>
                  <a:pt x="190500" y="654050"/>
                </a:cubicBezTo>
                <a:cubicBezTo>
                  <a:pt x="221864" y="685414"/>
                  <a:pt x="213609" y="691748"/>
                  <a:pt x="247650" y="711200"/>
                </a:cubicBezTo>
                <a:cubicBezTo>
                  <a:pt x="253462" y="714521"/>
                  <a:pt x="260098" y="716450"/>
                  <a:pt x="266700" y="717550"/>
                </a:cubicBezTo>
                <a:cubicBezTo>
                  <a:pt x="320768" y="726561"/>
                  <a:pt x="414543" y="728219"/>
                  <a:pt x="457200" y="730250"/>
                </a:cubicBezTo>
                <a:cubicBezTo>
                  <a:pt x="488950" y="728133"/>
                  <a:pt x="520824" y="727414"/>
                  <a:pt x="552450" y="723900"/>
                </a:cubicBezTo>
                <a:cubicBezTo>
                  <a:pt x="570516" y="721893"/>
                  <a:pt x="575308" y="713560"/>
                  <a:pt x="590550" y="704850"/>
                </a:cubicBezTo>
                <a:cubicBezTo>
                  <a:pt x="627756" y="683589"/>
                  <a:pt x="604058" y="701551"/>
                  <a:pt x="635000" y="679450"/>
                </a:cubicBezTo>
                <a:cubicBezTo>
                  <a:pt x="643612" y="673299"/>
                  <a:pt x="650934" y="665133"/>
                  <a:pt x="660400" y="660400"/>
                </a:cubicBezTo>
                <a:cubicBezTo>
                  <a:pt x="672374" y="654413"/>
                  <a:pt x="686526" y="653687"/>
                  <a:pt x="698500" y="647700"/>
                </a:cubicBezTo>
                <a:cubicBezTo>
                  <a:pt x="706967" y="643467"/>
                  <a:pt x="716197" y="640502"/>
                  <a:pt x="723900" y="635000"/>
                </a:cubicBezTo>
                <a:cubicBezTo>
                  <a:pt x="731208" y="629780"/>
                  <a:pt x="734744" y="619597"/>
                  <a:pt x="742950" y="615950"/>
                </a:cubicBezTo>
                <a:cubicBezTo>
                  <a:pt x="754715" y="610721"/>
                  <a:pt x="768481" y="612393"/>
                  <a:pt x="781050" y="609600"/>
                </a:cubicBezTo>
                <a:cubicBezTo>
                  <a:pt x="809780" y="603216"/>
                  <a:pt x="791749" y="604250"/>
                  <a:pt x="819150" y="590550"/>
                </a:cubicBezTo>
                <a:cubicBezTo>
                  <a:pt x="825137" y="587557"/>
                  <a:pt x="831850" y="586317"/>
                  <a:pt x="838200" y="584200"/>
                </a:cubicBezTo>
                <a:lnTo>
                  <a:pt x="1041400" y="596900"/>
                </a:lnTo>
                <a:cubicBezTo>
                  <a:pt x="1053331" y="597867"/>
                  <a:pt x="1085625" y="606369"/>
                  <a:pt x="1098550" y="609600"/>
                </a:cubicBezTo>
                <a:cubicBezTo>
                  <a:pt x="1140401" y="606381"/>
                  <a:pt x="1178854" y="605866"/>
                  <a:pt x="1219200" y="596900"/>
                </a:cubicBezTo>
                <a:cubicBezTo>
                  <a:pt x="1256248" y="588667"/>
                  <a:pt x="1220414" y="593658"/>
                  <a:pt x="1257300" y="577850"/>
                </a:cubicBezTo>
                <a:cubicBezTo>
                  <a:pt x="1265322" y="574412"/>
                  <a:pt x="1274233" y="573617"/>
                  <a:pt x="1282700" y="571500"/>
                </a:cubicBezTo>
                <a:cubicBezTo>
                  <a:pt x="1289050" y="567267"/>
                  <a:pt x="1294924" y="562213"/>
                  <a:pt x="1301750" y="558800"/>
                </a:cubicBezTo>
                <a:cubicBezTo>
                  <a:pt x="1311900" y="553725"/>
                  <a:pt x="1336705" y="548813"/>
                  <a:pt x="1346200" y="546100"/>
                </a:cubicBezTo>
                <a:cubicBezTo>
                  <a:pt x="1368558" y="539712"/>
                  <a:pt x="1385157" y="532543"/>
                  <a:pt x="1403350" y="514350"/>
                </a:cubicBezTo>
                <a:lnTo>
                  <a:pt x="1441450" y="476250"/>
                </a:lnTo>
                <a:cubicBezTo>
                  <a:pt x="1447800" y="469900"/>
                  <a:pt x="1453316" y="462588"/>
                  <a:pt x="1460500" y="457200"/>
                </a:cubicBezTo>
                <a:cubicBezTo>
                  <a:pt x="1468967" y="450850"/>
                  <a:pt x="1478869" y="446060"/>
                  <a:pt x="1485900" y="438150"/>
                </a:cubicBezTo>
                <a:cubicBezTo>
                  <a:pt x="1496041" y="426742"/>
                  <a:pt x="1498600" y="408517"/>
                  <a:pt x="1511300" y="400050"/>
                </a:cubicBezTo>
                <a:cubicBezTo>
                  <a:pt x="1524000" y="391583"/>
                  <a:pt x="1538607" y="385443"/>
                  <a:pt x="1549400" y="374650"/>
                </a:cubicBezTo>
                <a:cubicBezTo>
                  <a:pt x="1564217" y="359833"/>
                  <a:pt x="1582227" y="347635"/>
                  <a:pt x="1593850" y="330200"/>
                </a:cubicBezTo>
                <a:cubicBezTo>
                  <a:pt x="1598083" y="323850"/>
                  <a:pt x="1600591" y="315918"/>
                  <a:pt x="1606550" y="311150"/>
                </a:cubicBezTo>
                <a:cubicBezTo>
                  <a:pt x="1611777" y="306969"/>
                  <a:pt x="1619250" y="306917"/>
                  <a:pt x="1625600" y="304800"/>
                </a:cubicBezTo>
                <a:cubicBezTo>
                  <a:pt x="1666889" y="242866"/>
                  <a:pt x="1602216" y="339114"/>
                  <a:pt x="1657350" y="260350"/>
                </a:cubicBezTo>
                <a:cubicBezTo>
                  <a:pt x="1666103" y="247846"/>
                  <a:pt x="1673592" y="234461"/>
                  <a:pt x="1682750" y="222250"/>
                </a:cubicBezTo>
                <a:cubicBezTo>
                  <a:pt x="1689100" y="213783"/>
                  <a:pt x="1695649" y="205462"/>
                  <a:pt x="1701800" y="196850"/>
                </a:cubicBezTo>
                <a:cubicBezTo>
                  <a:pt x="1713692" y="180201"/>
                  <a:pt x="1719183" y="168364"/>
                  <a:pt x="1733550" y="152400"/>
                </a:cubicBezTo>
                <a:cubicBezTo>
                  <a:pt x="1745565" y="139050"/>
                  <a:pt x="1758950" y="127000"/>
                  <a:pt x="1771650" y="114300"/>
                </a:cubicBezTo>
                <a:cubicBezTo>
                  <a:pt x="1778000" y="107950"/>
                  <a:pt x="1783228" y="100231"/>
                  <a:pt x="1790700" y="95250"/>
                </a:cubicBezTo>
                <a:cubicBezTo>
                  <a:pt x="1803400" y="86783"/>
                  <a:pt x="1818007" y="80643"/>
                  <a:pt x="1828800" y="69850"/>
                </a:cubicBezTo>
                <a:cubicBezTo>
                  <a:pt x="1850117" y="48533"/>
                  <a:pt x="1841169" y="51802"/>
                  <a:pt x="1866900" y="44450"/>
                </a:cubicBezTo>
                <a:cubicBezTo>
                  <a:pt x="1875291" y="42052"/>
                  <a:pt x="1883941" y="40608"/>
                  <a:pt x="1892300" y="38100"/>
                </a:cubicBezTo>
                <a:cubicBezTo>
                  <a:pt x="1905122" y="34253"/>
                  <a:pt x="1907117" y="28575"/>
                  <a:pt x="1917700" y="254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1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Grand écran</PresentationFormat>
  <Paragraphs>55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Organique</vt:lpstr>
      <vt:lpstr>Les régions climatiques du Canada</vt:lpstr>
      <vt:lpstr>Les régions climatiques du Canada</vt:lpstr>
      <vt:lpstr>Les régions climatiques du Canada</vt:lpstr>
      <vt:lpstr>La région arctique</vt:lpstr>
      <vt:lpstr>La région subarctique</vt:lpstr>
      <vt:lpstr>La région du Pacifique</vt:lpstr>
      <vt:lpstr>La région de la Cordillère</vt:lpstr>
      <vt:lpstr>La région des Prairies</vt:lpstr>
      <vt:lpstr>La région  Grands Lacs /  Saint-Laurent</vt:lpstr>
      <vt:lpstr>La région de l’Atlantique</vt:lpstr>
      <vt:lpstr>La situation au Manitoba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régions climatiques du Canada</dc:title>
  <dc:creator>Martin Frederick</dc:creator>
  <cp:lastModifiedBy>Martin Frederick</cp:lastModifiedBy>
  <cp:revision>6</cp:revision>
  <dcterms:created xsi:type="dcterms:W3CDTF">2020-09-28T20:39:38Z</dcterms:created>
  <dcterms:modified xsi:type="dcterms:W3CDTF">2020-09-28T21:40:06Z</dcterms:modified>
</cp:coreProperties>
</file>