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Shadows Into Light Two" panose="020B0604020202020204" charset="0"/>
      <p:regular r:id="rId5"/>
    </p:embeddedFont>
    <p:embeddedFont>
      <p:font typeface="Century Gothic" panose="020B0502020202020204" pitchFamily="34" charset="0"/>
      <p:regular r:id="rId6"/>
      <p:bold r:id="rId7"/>
      <p:italic r:id="rId8"/>
      <p:boldItalic r:id="rId9"/>
    </p:embeddedFont>
    <p:embeddedFont>
      <p:font typeface="Karma" panose="020B0604020202020204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5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ableStyles" Target="tableStyle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599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64944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64944" y="2253728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264944" y="2163088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4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264952" y="1456057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264944" y="5542288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64944" y="4206106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4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8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8"/>
            <a:ext cx="3399899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4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6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39"/>
            <a:ext cx="2386800" cy="6217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2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8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8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4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4" y="2253728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mgoulet@retsd.mb.ca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onsieurfrederick.weebly.com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14375" y="333375"/>
            <a:ext cx="6820200" cy="5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Shadows Into Light Two"/>
              <a:buNone/>
            </a:pPr>
            <a:r>
              <a:rPr lang="en-CA" sz="30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Psychologie</a:t>
            </a:r>
            <a:r>
              <a:rPr lang="en-CA" sz="30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40s </a:t>
            </a:r>
            <a:r>
              <a:rPr lang="en-CA" sz="3000" b="0" i="0" u="none" strike="noStrike" cap="none" dirty="0" smtClean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2019-2020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870024" y="1588262"/>
            <a:ext cx="4768951" cy="17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Karma"/>
              <a:buNone/>
            </a:pPr>
            <a:r>
              <a:rPr lang="en-CA" sz="1400" b="1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Thèmes</a:t>
            </a:r>
            <a:r>
              <a:rPr lang="en-CA" sz="1400" b="1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400" b="1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abordés</a:t>
            </a:r>
            <a:r>
              <a:rPr lang="en-CA" sz="1400" b="1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400" b="1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dans</a:t>
            </a:r>
            <a:r>
              <a:rPr lang="en-CA" sz="1400" b="1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le </a:t>
            </a:r>
            <a:r>
              <a:rPr lang="en-CA" sz="1400" b="1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cours</a:t>
            </a:r>
            <a:r>
              <a:rPr lang="en-CA" sz="1400" b="1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:</a:t>
            </a:r>
            <a:endParaRPr sz="1400" b="0" i="0" u="none" strike="noStrike" cap="none" dirty="0">
              <a:solidFill>
                <a:schemeClr val="dk1"/>
              </a:solidFill>
              <a:latin typeface="Karma"/>
              <a:ea typeface="Karma"/>
              <a:cs typeface="Karma"/>
              <a:sym typeface="Kar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Karma"/>
              <a:buNone/>
            </a:pP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Thème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1:Introduction et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méthodes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de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recherche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(10%)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Karma"/>
              <a:buNone/>
            </a:pP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Sujet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1 : Introduction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Karma"/>
              <a:buNone/>
            </a:pP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Sujet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2 :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Méthodes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de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recherche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Karma"/>
              <a:buNone/>
            </a:pP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Thème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2 :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Biopsychologie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(30%)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Karma"/>
              <a:buNone/>
            </a:pP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Sujet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1 :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Fondements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biologiques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du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comportement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Karma"/>
              <a:buNone/>
            </a:pP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Sujet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2 : Sensation et perception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Karma"/>
              <a:buNone/>
            </a:pP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Sujet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3 : Motivation et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émotion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Karma"/>
              <a:buNone/>
            </a:pP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Sujet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4 : Stress, adaptation et santé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Karma"/>
              <a:buNone/>
            </a:pP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Thème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3 :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Psychologie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du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développement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(10%)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Karma"/>
              <a:buNone/>
            </a:pP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Sujet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1 :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Développement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continu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Karma"/>
              <a:buNone/>
            </a:pP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Sujet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2 :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Personnalité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et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évaluation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Karma"/>
              <a:buNone/>
            </a:pP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Thème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4 :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Psychologie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cognitive (30%)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Karma"/>
              <a:buNone/>
            </a:pP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Sujet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1 :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Apprentissage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Karma"/>
              <a:buNone/>
            </a:pP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Sujet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2 :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Mémoire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Karma"/>
              <a:buNone/>
            </a:pP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Sujet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3 :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Pensée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et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langage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Karma"/>
              <a:buNone/>
            </a:pP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Sujet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4 :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États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de conscience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Karma"/>
              <a:buNone/>
            </a:pP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Sujet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5 :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Différences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individuelles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Karma"/>
              <a:buNone/>
            </a:pP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Thème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5 : Variations du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comportement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individuel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et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collectif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(15%)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Karma"/>
              <a:buNone/>
            </a:pP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Sujet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1 : Troubles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psychologiques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et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traitement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Karma"/>
              <a:buNone/>
            </a:pP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Sujet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2 : Dimensions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sociales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et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culturelles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du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comportement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96274" y="5019816"/>
            <a:ext cx="2863500" cy="42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Shadows Into Light Two"/>
              <a:buNone/>
            </a:pPr>
            <a:r>
              <a:rPr lang="en-CA" sz="1800" b="0" i="0" u="sng" strike="noStrike" cap="none" dirty="0" smtClean="0">
                <a:solidFill>
                  <a:schemeClr val="hlink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  <a:hlinkClick r:id="rId3"/>
              </a:rPr>
              <a:t>mfrederick@retsd.mb.ca</a:t>
            </a:r>
            <a:endParaRPr sz="1800" b="0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457325" y="961250"/>
            <a:ext cx="5057700" cy="4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Shadows Into Light Two"/>
              <a:buNone/>
            </a:pPr>
            <a:r>
              <a:rPr lang="en-CA" sz="2400" b="0" i="0" u="none" strike="noStrike" cap="none" dirty="0" smtClean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M. Frédérick</a:t>
            </a:r>
            <a:endParaRPr sz="2400" b="0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pic>
        <p:nvPicPr>
          <p:cNvPr id="58" name="Google Shape;58;p13" descr="Image result for sigmund freud"/>
          <p:cNvPicPr preferRelativeResize="0"/>
          <p:nvPr/>
        </p:nvPicPr>
        <p:blipFill rotWithShape="1">
          <a:blip r:embed="rId4">
            <a:alphaModFix/>
          </a:blip>
          <a:srcRect l="8248" t="9724" r="8570" b="9374"/>
          <a:stretch/>
        </p:blipFill>
        <p:spPr>
          <a:xfrm>
            <a:off x="513464" y="1785379"/>
            <a:ext cx="2207449" cy="2926682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714375" y="6297610"/>
            <a:ext cx="16860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1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Matériel</a:t>
            </a:r>
            <a:r>
              <a:rPr lang="en-CA" sz="1400" b="1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</a:t>
            </a:r>
            <a:r>
              <a:rPr lang="en-CA" sz="1400" b="1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requis</a:t>
            </a:r>
            <a:r>
              <a:rPr lang="en-CA" sz="1400" b="1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: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Crayons à mine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Crayons à </a:t>
            </a:r>
            <a:r>
              <a:rPr lang="en-CA" sz="14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l’encre</a:t>
            </a:r>
            <a:endParaRPr sz="1400" b="0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Surligneur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Feuilles</a:t>
            </a: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</a:t>
            </a:r>
            <a:r>
              <a:rPr lang="en-CA" sz="14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lignées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Notes de </a:t>
            </a:r>
            <a:r>
              <a:rPr lang="en-CA" sz="14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cours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Journal</a:t>
            </a:r>
            <a:endParaRPr dirty="0"/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4825" y="6297610"/>
            <a:ext cx="381025" cy="38102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2870024" y="6319263"/>
            <a:ext cx="2032352" cy="15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1" i="0" u="none" strike="noStrike" cap="none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Évaluations: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0" i="0" u="none" strike="noStrike" cap="none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Quotidiennes-30%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0" i="0" u="none" strike="noStrike" cap="none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Devoirs et Projets – 30%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0" i="0" u="none" strike="noStrike" cap="none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D’unités-20%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0" i="0" u="none" strike="noStrike" cap="none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Mi-terme-10%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0" i="0" u="none" strike="noStrike" cap="none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Finale-10%</a:t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5010150" y="6297610"/>
            <a:ext cx="2467425" cy="1597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1" i="0" u="none" strike="noStrike" cap="none" dirty="0" smtClean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     </a:t>
            </a:r>
            <a:r>
              <a:rPr lang="en-CA" sz="1400" b="1" i="0" u="none" strike="noStrike" cap="none" dirty="0" err="1" smtClean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Restez</a:t>
            </a:r>
            <a:r>
              <a:rPr lang="en-CA" sz="1400" b="1" i="0" u="none" strike="noStrike" cap="none" dirty="0" smtClean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</a:t>
            </a:r>
            <a:r>
              <a:rPr lang="en-CA" sz="1400" b="1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connectés</a:t>
            </a:r>
            <a:r>
              <a:rPr lang="en-CA" sz="1400" b="1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: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0" i="0" u="none" strike="noStrike" cap="none" dirty="0" smtClean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   Site </a:t>
            </a: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Web :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0" i="0" u="sng" strike="noStrike" cap="none" dirty="0" smtClean="0">
                <a:solidFill>
                  <a:schemeClr val="hlink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  <a:hlinkClick r:id="rId6"/>
              </a:rPr>
              <a:t>www.monsieurfrederick.weebly.com</a:t>
            </a:r>
            <a:endParaRPr sz="1400" b="0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endParaRPr dirty="0"/>
          </a:p>
        </p:txBody>
      </p:sp>
      <p:pic>
        <p:nvPicPr>
          <p:cNvPr id="63" name="Google Shape;63;p1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828014" y="6243210"/>
            <a:ext cx="866625" cy="489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6274" y="7556739"/>
            <a:ext cx="635721" cy="709924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407888" y="7968700"/>
            <a:ext cx="2313025" cy="145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1" i="0" u="none" strike="noStrike" cap="none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Attentes SCP: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0" i="0" u="none" strike="noStrike" cap="none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Je suis responsable de moi-même</a:t>
            </a:r>
            <a:endParaRPr sz="1400" b="0" i="0" u="none" strike="noStrike" cap="none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0" i="0" u="none" strike="noStrike" cap="none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Je suis respectueux des autres</a:t>
            </a:r>
            <a:endParaRPr sz="1400" b="0" i="0" u="none" strike="noStrike" cap="none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0" i="0" u="none" strike="noStrike" cap="none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Je suis responsible de mon environnement</a:t>
            </a:r>
            <a:endParaRPr sz="1400" b="0" i="0" u="none" strike="noStrike" cap="none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0" i="0" u="none" strike="noStrike" cap="none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Nous sommes les Canadiens!</a:t>
            </a:r>
            <a:endParaRPr sz="1400" b="0" i="0" u="none" strike="noStrike" cap="none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pic>
        <p:nvPicPr>
          <p:cNvPr id="66" name="Google Shape;66;p1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663932" y="8023142"/>
            <a:ext cx="627091" cy="539222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/>
        </p:nvSpPr>
        <p:spPr>
          <a:xfrm>
            <a:off x="3120174" y="7968700"/>
            <a:ext cx="1889975" cy="12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1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Souvenez-vous</a:t>
            </a:r>
            <a:r>
              <a:rPr lang="en-CA" sz="1400" b="1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: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Je </a:t>
            </a:r>
            <a:r>
              <a:rPr lang="en-CA" sz="14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suis</a:t>
            </a: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</a:t>
            </a:r>
            <a:r>
              <a:rPr lang="en-CA" sz="1400" b="0" i="0" u="none" strike="noStrike" cap="none" dirty="0" smtClean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content </a:t>
            </a: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de </a:t>
            </a:r>
            <a:r>
              <a:rPr lang="en-CA" sz="14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te</a:t>
            </a: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</a:t>
            </a:r>
            <a:r>
              <a:rPr lang="en-CA" sz="14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voir</a:t>
            </a: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</a:t>
            </a:r>
            <a:r>
              <a:rPr lang="en-CA" sz="14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chaque</a:t>
            </a: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jour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Essaie</a:t>
            </a: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de ton </a:t>
            </a:r>
            <a:r>
              <a:rPr lang="en-CA" sz="14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mieux</a:t>
            </a: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Accepte</a:t>
            </a: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de faire des </a:t>
            </a:r>
            <a:r>
              <a:rPr lang="en-CA" sz="14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erreurs</a:t>
            </a:r>
            <a:endParaRPr sz="1400" b="0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Sois</a:t>
            </a: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</a:t>
            </a:r>
            <a:r>
              <a:rPr lang="en-CA" sz="14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ouvert</a:t>
            </a: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à des </a:t>
            </a:r>
            <a:r>
              <a:rPr lang="en-CA" sz="14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Nouvelles</a:t>
            </a: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perspectives</a:t>
            </a:r>
            <a:endParaRPr sz="1400" b="0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pic>
        <p:nvPicPr>
          <p:cNvPr id="68" name="Google Shape;68;p1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899687" y="7934880"/>
            <a:ext cx="907175" cy="80622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 txBox="1"/>
          <p:nvPr/>
        </p:nvSpPr>
        <p:spPr>
          <a:xfrm>
            <a:off x="5694639" y="7988726"/>
            <a:ext cx="16860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1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Appareil</a:t>
            </a:r>
            <a:r>
              <a:rPr lang="en-CA" sz="1400" b="1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</a:t>
            </a:r>
            <a:r>
              <a:rPr lang="en-CA" sz="1400" b="1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électroniques</a:t>
            </a:r>
            <a:r>
              <a:rPr lang="en-CA" sz="1400" b="1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: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Laisse </a:t>
            </a:r>
            <a:r>
              <a:rPr lang="en-CA" sz="14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tes</a:t>
            </a: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</a:t>
            </a:r>
            <a:r>
              <a:rPr lang="en-CA" sz="14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appareils</a:t>
            </a: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</a:t>
            </a:r>
            <a:r>
              <a:rPr lang="en-CA" sz="14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électroniques</a:t>
            </a: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de </a:t>
            </a:r>
            <a:r>
              <a:rPr lang="en-CA" sz="14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côté</a:t>
            </a: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pour 65 </a:t>
            </a:r>
            <a:r>
              <a:rPr lang="en-CA" sz="1400" b="0" i="0" u="none" strike="noStrike" cap="none" dirty="0" smtClean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minutes. Ne </a:t>
            </a:r>
            <a:r>
              <a:rPr lang="en-CA" sz="14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t’inquiète</a:t>
            </a: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pas, </a:t>
            </a:r>
            <a:r>
              <a:rPr lang="en-CA" sz="14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tu</a:t>
            </a: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</a:t>
            </a:r>
            <a:r>
              <a:rPr lang="en-CA" sz="1400" b="0" i="0" u="none" strike="noStrike" cap="none" dirty="0" err="1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survivras</a:t>
            </a:r>
            <a:r>
              <a:rPr lang="en-CA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!</a:t>
            </a:r>
            <a:endParaRPr sz="1400" b="0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pic>
        <p:nvPicPr>
          <p:cNvPr id="70" name="Google Shape;70;p1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248518" y="6089434"/>
            <a:ext cx="1060862" cy="709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/>
        </p:nvSpPr>
        <p:spPr>
          <a:xfrm>
            <a:off x="1372774" y="389875"/>
            <a:ext cx="6474053" cy="17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Karma"/>
              <a:buNone/>
            </a:pPr>
            <a:r>
              <a:rPr lang="en-CA" sz="1400" b="1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Téléphone: </a:t>
            </a:r>
            <a:r>
              <a:rPr lang="en-CA" sz="12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Nous utiliserons des ressources technologiques variées pour accéder à Internet afin de faire des recherches, visionner du matériel, remettre des travaux et écrire des évaluations. Les attentes envers l’utilisation de ces ressources sont élevées. Utilisez votre temps adéquatement.</a:t>
            </a:r>
            <a:endParaRPr sz="1200" b="0" i="0" u="none" strike="noStrike" cap="none">
              <a:solidFill>
                <a:srgbClr val="000000"/>
              </a:solidFill>
              <a:latin typeface="Karma"/>
              <a:ea typeface="Karma"/>
              <a:cs typeface="Karma"/>
              <a:sym typeface="Kar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Karma"/>
              <a:ea typeface="Karma"/>
              <a:cs typeface="Karma"/>
              <a:sym typeface="Kar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Karma"/>
              <a:buNone/>
            </a:pPr>
            <a:r>
              <a:rPr lang="en-CA" sz="12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Ton téléphone cellulaire doit être rangé pour limiter les distractions sauf lorsque vous aurez la permission de l’utiliser. Ton téléphone cellulaire pourrait t’être retiré si tu ne respectes les attentes</a:t>
            </a:r>
            <a:r>
              <a:rPr lang="en-CA" sz="1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.</a:t>
            </a:r>
            <a:endParaRPr sz="1400" b="0" i="0" u="none" strike="noStrike" cap="none">
              <a:solidFill>
                <a:srgbClr val="000000"/>
              </a:solidFill>
              <a:latin typeface="Karma"/>
              <a:ea typeface="Karma"/>
              <a:cs typeface="Karma"/>
              <a:sym typeface="Kar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Karma"/>
              <a:ea typeface="Karma"/>
              <a:cs typeface="Karma"/>
              <a:sym typeface="Kar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55454" y="2087075"/>
            <a:ext cx="7726433" cy="20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Karma"/>
              <a:buNone/>
            </a:pPr>
            <a:r>
              <a:rPr lang="en-CA" sz="1400" b="1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Honnêteté</a:t>
            </a:r>
            <a:r>
              <a:rPr lang="en-CA" sz="1400" b="1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400" b="1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intellectuelle</a:t>
            </a:r>
            <a:r>
              <a:rPr lang="en-CA" sz="1400" b="1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: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Karma"/>
              <a:buNone/>
            </a:pP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Tout travail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remis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doit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être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le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tien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.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Tu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ne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peux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pas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remettre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un travail qui :</a:t>
            </a:r>
            <a:endParaRPr sz="1200" b="0" i="0" u="none" strike="noStrike" cap="none" dirty="0">
              <a:solidFill>
                <a:srgbClr val="000000"/>
              </a:solidFill>
              <a:latin typeface="Karma"/>
              <a:ea typeface="Karma"/>
              <a:cs typeface="Karma"/>
              <a:sym typeface="Kar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Karma"/>
              <a:ea typeface="Karma"/>
              <a:cs typeface="Karma"/>
              <a:sym typeface="Karma"/>
            </a:endParaRPr>
          </a:p>
          <a:p>
            <a:pPr marL="160421" marR="0" lvl="0" indent="-16042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entury Gothic"/>
              <a:buAutoNum type="arabicPeriod"/>
            </a:pP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N'est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pas le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tien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ou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est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copié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;</a:t>
            </a:r>
            <a:endParaRPr sz="1200" b="0" i="0" u="none" strike="noStrike" cap="none" dirty="0">
              <a:solidFill>
                <a:srgbClr val="000000"/>
              </a:solidFill>
              <a:latin typeface="Karma"/>
              <a:ea typeface="Karma"/>
              <a:cs typeface="Karma"/>
              <a:sym typeface="Karma"/>
            </a:endParaRPr>
          </a:p>
          <a:p>
            <a:pPr marL="160421" marR="0" lvl="0" indent="-16042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entury Gothic"/>
              <a:buAutoNum type="arabicPeriod"/>
            </a:pP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Est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copié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du travail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d’une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autre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personne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,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mais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quelques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mots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ont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été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changé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;</a:t>
            </a:r>
            <a:endParaRPr sz="1200" b="0" i="0" u="none" strike="noStrike" cap="none" dirty="0">
              <a:solidFill>
                <a:srgbClr val="000000"/>
              </a:solidFill>
              <a:latin typeface="Karma"/>
              <a:ea typeface="Karma"/>
              <a:cs typeface="Karma"/>
              <a:sym typeface="Karma"/>
            </a:endParaRPr>
          </a:p>
          <a:p>
            <a:pPr marL="160421" marR="0" lvl="0" indent="-16042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entury Gothic"/>
              <a:buAutoNum type="arabicPeriod"/>
            </a:pP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A des phrases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d’une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source,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mais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que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cette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source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n’est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pas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citée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*</a:t>
            </a:r>
            <a:endParaRPr sz="1200" b="0" i="0" u="none" strike="noStrike" cap="none" dirty="0">
              <a:solidFill>
                <a:srgbClr val="000000"/>
              </a:solidFill>
              <a:latin typeface="Karma"/>
              <a:ea typeface="Karma"/>
              <a:cs typeface="Karma"/>
              <a:sym typeface="Kar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Karma"/>
              <a:ea typeface="Karma"/>
              <a:cs typeface="Karma"/>
              <a:sym typeface="Kar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Karma"/>
              <a:buNone/>
            </a:pP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Il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n’est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 smtClean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habituellement</a:t>
            </a:r>
            <a:r>
              <a:rPr lang="en-CA" sz="1200" b="0" i="0" u="none" strike="noStrike" cap="none" dirty="0" smtClean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pas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permis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d’utiliser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les notes de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cours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ou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le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manuel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durant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une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évaluation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,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aussi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,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tu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dois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garder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tes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yeux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sur ta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feuille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. Si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vous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copiez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ou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trichez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,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vous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pourriez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recevoir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un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zéro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sur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ce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travail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ou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cette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évaluation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.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L’administration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de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l’école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sera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contactée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.</a:t>
            </a:r>
            <a:endParaRPr sz="1200" b="0" i="0" u="none" strike="noStrike" cap="none" dirty="0">
              <a:solidFill>
                <a:srgbClr val="000000"/>
              </a:solidFill>
              <a:latin typeface="Karma"/>
              <a:ea typeface="Karma"/>
              <a:cs typeface="Karma"/>
              <a:sym typeface="Kar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Karma"/>
              <a:buNone/>
            </a:pPr>
            <a:r>
              <a:rPr lang="en-CA" sz="14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Karma"/>
              <a:buNone/>
            </a:pPr>
            <a:r>
              <a:rPr lang="en-CA" sz="1400" b="1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Travaux</a:t>
            </a:r>
            <a:r>
              <a:rPr lang="en-CA" sz="1400" b="1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400" b="1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en</a:t>
            </a:r>
            <a:r>
              <a:rPr lang="en-CA" sz="1400" b="1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retard: 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Si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tu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es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absent,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c’est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1" i="0" u="sng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TA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responsabilité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de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suivre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les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procédures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pour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obtenir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les notes et les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travaux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en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demandant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à ton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enseignante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ou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à des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collègues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de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classe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. Le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nombre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de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jours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que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tu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t’absentes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 smtClean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est</a:t>
            </a:r>
            <a:r>
              <a:rPr lang="en-CA" sz="1200" b="0" i="0" u="none" strike="noStrike" cap="none" dirty="0" smtClean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le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nombre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de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jours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que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tu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as pour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remettre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un travail. Par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exemple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,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si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tu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es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absent pendant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deux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jours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,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tu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as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deux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jours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pour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compléter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le travail; après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cela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, ton travail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est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considéré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en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retard. Si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tu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es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en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excursions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scolaire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,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en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voyage,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en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compétition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ou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que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tu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dois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quitter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tôt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pour un sport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ou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un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rendez-vous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, le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même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règlement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s’applique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. Les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élèves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du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cours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de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Psychologie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40s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ont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 smtClean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une</a:t>
            </a:r>
            <a:r>
              <a:rPr lang="en-CA" sz="1200" b="0" i="0" u="none" strike="noStrike" cap="none" dirty="0" smtClean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 smtClean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période</a:t>
            </a:r>
            <a:r>
              <a:rPr lang="en-CA" sz="1200" b="0" i="0" u="none" strike="noStrike" cap="none" dirty="0" smtClean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de grâce de 3 </a:t>
            </a:r>
            <a:r>
              <a:rPr lang="en-CA" sz="1200" b="0" i="0" u="none" strike="noStrike" cap="none" dirty="0" err="1" smtClean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jours</a:t>
            </a:r>
            <a:r>
              <a:rPr lang="en-CA" sz="1200" b="0" i="0" u="none" strike="noStrike" cap="none" dirty="0" smtClean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après 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la date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originale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pour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soumettre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un travail; le travail sera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considéré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en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retard,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mais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pourra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compter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envers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 le </a:t>
            </a:r>
            <a:r>
              <a:rPr lang="en-CA" sz="1200" b="0" i="0" u="none" strike="noStrike" cap="none" dirty="0" err="1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crédit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Karma"/>
                <a:ea typeface="Karma"/>
                <a:cs typeface="Karma"/>
                <a:sym typeface="Karma"/>
              </a:rPr>
              <a:t>.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Karma"/>
              <a:ea typeface="Karma"/>
              <a:cs typeface="Karma"/>
              <a:sym typeface="Kar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Karma"/>
              <a:buNone/>
            </a:pP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L’attente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est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que </a:t>
            </a:r>
            <a:r>
              <a:rPr lang="en-CA" sz="1200" b="0" i="0" u="none" strike="noStrike" cap="none" dirty="0" err="1" smtClean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vos</a:t>
            </a:r>
            <a:r>
              <a:rPr lang="en-CA" sz="1200" b="0" i="0" u="none" strike="noStrike" cap="none" dirty="0" smtClean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travaux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soient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remis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à temps.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Vos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enseignants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s’engagent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à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vous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donner le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montant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de temps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adéquat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pour faire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vos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travaux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. Si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vous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ne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pouvez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pas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remettre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un travail à temps,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discutez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avec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vos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enseignants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d’une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nouvelle date de remise et d’un plan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d’action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sng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et </a:t>
            </a:r>
            <a:r>
              <a:rPr lang="en-CA" sz="1200" b="0" i="0" u="sng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compléter</a:t>
            </a:r>
            <a:r>
              <a:rPr lang="en-CA" sz="1200" b="0" i="0" u="sng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le </a:t>
            </a:r>
            <a:r>
              <a:rPr lang="en-CA" sz="1200" b="0" i="0" u="sng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formulaire</a:t>
            </a:r>
            <a:r>
              <a:rPr lang="en-CA" sz="1200" b="0" i="0" u="sng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de </a:t>
            </a:r>
            <a:r>
              <a:rPr lang="en-CA" sz="1200" b="0" i="0" u="sng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demande</a:t>
            </a:r>
            <a:r>
              <a:rPr lang="en-CA" sz="1200" b="0" i="0" u="sng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sng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d’extension</a:t>
            </a:r>
            <a:r>
              <a:rPr lang="en-CA" sz="1200" b="0" i="0" u="sng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Karma"/>
              <a:ea typeface="Karma"/>
              <a:cs typeface="Karma"/>
              <a:sym typeface="Kar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Karma"/>
              <a:buNone/>
            </a:pP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			</a:t>
            </a:r>
            <a:r>
              <a:rPr lang="en-CA" sz="1400" b="1" i="0" u="none" strike="noStrike" cap="none" dirty="0" err="1" smtClean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Requête</a:t>
            </a:r>
            <a:r>
              <a:rPr lang="en-CA" sz="1400" b="1" i="0" u="none" strike="noStrike" cap="none" dirty="0" smtClean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400" b="1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de </a:t>
            </a:r>
            <a:r>
              <a:rPr lang="en-CA" sz="1400" b="1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ré-évaluation</a:t>
            </a:r>
            <a:r>
              <a:rPr lang="en-CA" sz="1400" b="1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: 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Si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tu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n’es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pas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satisfait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de ton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résultat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			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obtenu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lors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d’une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évaluation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,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tu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seras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en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mesure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d’écrire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une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autre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				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évaluation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.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Tu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dois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sng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compléter</a:t>
            </a:r>
            <a:r>
              <a:rPr lang="en-CA" sz="1200" b="0" i="0" u="sng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le </a:t>
            </a:r>
            <a:r>
              <a:rPr lang="en-CA" sz="1200" b="0" i="0" u="sng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formulaire</a:t>
            </a:r>
            <a:r>
              <a:rPr lang="en-CA" sz="1200" b="0" i="0" u="sng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de </a:t>
            </a:r>
            <a:r>
              <a:rPr lang="en-CA" sz="1200" b="0" i="0" u="sng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requête</a:t>
            </a:r>
            <a:r>
              <a:rPr lang="en-CA" sz="1200" b="0" i="0" u="sng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de </a:t>
            </a:r>
            <a:r>
              <a:rPr lang="en-CA" sz="1200" b="0" i="0" u="sng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ré-évaluation</a:t>
            </a:r>
            <a:r>
              <a:rPr lang="en-CA" sz="1200" b="0" i="0" u="sng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e			et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discuter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avec ton </a:t>
            </a:r>
            <a:r>
              <a:rPr lang="en-CA" sz="1200" b="0" i="0" u="none" strike="noStrike" cap="none" dirty="0" err="1" smtClean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enseignant</a:t>
            </a:r>
            <a:r>
              <a:rPr lang="en-CA" sz="1200" b="0" i="0" u="none" strike="noStrike" cap="none" dirty="0" smtClean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avant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de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pouvoir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écrire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une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nouvelle			</a:t>
            </a:r>
            <a:r>
              <a:rPr lang="en-CA" sz="1200" b="0" i="0" u="none" strike="noStrike" cap="none" dirty="0" smtClean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                     </a:t>
            </a:r>
            <a:r>
              <a:rPr lang="en-CA" sz="1200" b="0" i="0" u="none" strike="noStrike" cap="none" dirty="0" err="1" smtClean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évaluation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Karma"/>
              <a:ea typeface="Karma"/>
              <a:cs typeface="Karma"/>
              <a:sym typeface="Kar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Karma"/>
              <a:buNone/>
            </a:pPr>
            <a:r>
              <a:rPr lang="en-CA" sz="1400" b="1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			</a:t>
            </a:r>
            <a:r>
              <a:rPr lang="en-CA" sz="1400" b="1" i="0" u="none" strike="noStrike" cap="none" dirty="0" err="1" smtClean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Requête</a:t>
            </a:r>
            <a:r>
              <a:rPr lang="en-CA" sz="1400" b="1" i="0" u="none" strike="noStrike" cap="none" dirty="0" smtClean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400" b="1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de </a:t>
            </a:r>
            <a:r>
              <a:rPr lang="en-CA" sz="1400" b="1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révision</a:t>
            </a:r>
            <a:r>
              <a:rPr lang="en-CA" sz="1400" b="1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: 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Si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tu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crois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que ta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réponse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à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une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question sur 			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une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évaluation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est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correcte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,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mais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que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tu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n’as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pas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reçu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le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ou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les points,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tu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			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peux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sng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compléter</a:t>
            </a:r>
            <a:r>
              <a:rPr lang="en-CA" sz="1200" b="0" i="0" u="sng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le </a:t>
            </a:r>
            <a:r>
              <a:rPr lang="en-CA" sz="1200" b="0" i="0" u="sng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formulaire</a:t>
            </a:r>
            <a:r>
              <a:rPr lang="en-CA" sz="1200" b="0" i="0" u="sng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de </a:t>
            </a:r>
            <a:r>
              <a:rPr lang="en-CA" sz="1200" b="0" i="0" u="sng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requête</a:t>
            </a:r>
            <a:r>
              <a:rPr lang="en-CA" sz="1200" b="0" i="0" u="sng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de </a:t>
            </a:r>
            <a:r>
              <a:rPr lang="en-CA" sz="1200" b="0" i="0" u="sng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révision</a:t>
            </a:r>
            <a:r>
              <a:rPr lang="en-CA" sz="1200" b="0" i="0" u="sng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et </a:t>
            </a:r>
            <a:r>
              <a:rPr lang="en-CA" sz="1200" b="0" i="0" u="none" strike="noStrike" cap="none" dirty="0" err="1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discuter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 avec ton			</a:t>
            </a:r>
            <a:r>
              <a:rPr lang="en-CA" sz="1200" b="0" i="0" u="none" strike="noStrike" cap="none" dirty="0" err="1" smtClean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enseignant</a:t>
            </a:r>
            <a:r>
              <a:rPr lang="en-CA" sz="1200" b="0" i="0" u="none" strike="noStrike" cap="none" dirty="0" smtClean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. </a:t>
            </a:r>
            <a:r>
              <a:rPr lang="en-CA" sz="1200" b="0" i="0" u="none" strike="noStrike" cap="none" dirty="0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rPr>
              <a:t>		</a:t>
            </a:r>
            <a:endParaRPr sz="1400" b="0" i="0" u="none" strike="noStrike" cap="none" dirty="0">
              <a:solidFill>
                <a:srgbClr val="000000"/>
              </a:solidFill>
              <a:latin typeface="Karma"/>
              <a:ea typeface="Karma"/>
              <a:cs typeface="Karma"/>
              <a:sym typeface="Karma"/>
            </a:endParaRPr>
          </a:p>
        </p:txBody>
      </p:sp>
      <p:pic>
        <p:nvPicPr>
          <p:cNvPr id="77" name="Google Shape;7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77" y="6608853"/>
            <a:ext cx="2581193" cy="307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 flipH="1">
            <a:off x="74557" y="410999"/>
            <a:ext cx="1240834" cy="1355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674652" y="1944148"/>
            <a:ext cx="1030313" cy="14875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670</Words>
  <Application>Microsoft Office PowerPoint</Application>
  <PresentationFormat>Custom</PresentationFormat>
  <Paragraphs>71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Shadows Into Light Two</vt:lpstr>
      <vt:lpstr>Century Gothic</vt:lpstr>
      <vt:lpstr>Arial</vt:lpstr>
      <vt:lpstr>Karma</vt:lpstr>
      <vt:lpstr>simple-light-2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Frédérick</dc:creator>
  <cp:lastModifiedBy>Martin Frédérick</cp:lastModifiedBy>
  <cp:revision>2</cp:revision>
  <dcterms:modified xsi:type="dcterms:W3CDTF">2020-02-03T06:58:41Z</dcterms:modified>
</cp:coreProperties>
</file>