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99CC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09" autoAdjust="0"/>
    <p:restoredTop sz="86353" autoAdjust="0"/>
  </p:normalViewPr>
  <p:slideViewPr>
    <p:cSldViewPr>
      <p:cViewPr varScale="1">
        <p:scale>
          <a:sx n="62" d="100"/>
          <a:sy n="62" d="100"/>
        </p:scale>
        <p:origin x="10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Neige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747509052942942"/>
          <c:y val="0.15922110781376855"/>
          <c:w val="0.63662558611228826"/>
          <c:h val="0.6858175970771858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Montréal</c:v>
                </c:pt>
              </c:strCache>
            </c:strRef>
          </c:tx>
          <c:spPr>
            <a:gradFill rotWithShape="1">
              <a:gsLst>
                <a:gs pos="28000">
                  <a:schemeClr val="accent3">
                    <a:tint val="18000"/>
                    <a:satMod val="120000"/>
                    <a:lumMod val="88000"/>
                  </a:schemeClr>
                </a:gs>
                <a:gs pos="100000">
                  <a:schemeClr val="accent3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hreePt" dir="t"/>
            </a:scene3d>
            <a:sp3d contourW="9525" prstMaterial="translucentPowder">
              <a:contourClr>
                <a:schemeClr val="accent3"/>
              </a:contourClr>
            </a:sp3d>
          </c:spPr>
          <c:invertIfNegative val="0"/>
          <c:cat>
            <c:strRef>
              <c:f>Feuil1!$B$1</c:f>
              <c:strCache>
                <c:ptCount val="1"/>
                <c:pt idx="0">
                  <c:v>Neige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87-4C66-B045-3EB2F1B06137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Ottawa</c:v>
                </c:pt>
              </c:strCache>
            </c:strRef>
          </c:tx>
          <c:spPr>
            <a:gradFill rotWithShape="1">
              <a:gsLst>
                <a:gs pos="28000">
                  <a:schemeClr val="accent5">
                    <a:tint val="18000"/>
                    <a:satMod val="120000"/>
                    <a:lumMod val="88000"/>
                  </a:schemeClr>
                </a:gs>
                <a:gs pos="100000">
                  <a:schemeClr val="accent5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hreePt" dir="t"/>
            </a:scene3d>
            <a:sp3d contourW="9525" prstMaterial="translucentPowder">
              <a:contourClr>
                <a:schemeClr val="accent5"/>
              </a:contourClr>
            </a:sp3d>
          </c:spPr>
          <c:invertIfNegative val="0"/>
          <c:cat>
            <c:strRef>
              <c:f>Feuil1!$B$1</c:f>
              <c:strCache>
                <c:ptCount val="1"/>
                <c:pt idx="0">
                  <c:v>Neige</c:v>
                </c:pt>
              </c:strCache>
            </c:strRef>
          </c:cat>
          <c:val>
            <c:numRef>
              <c:f>Feuil1!$B$3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87-4C66-B045-3EB2F1B0613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Toronto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solidFill>
                <a:schemeClr val="accent1">
                  <a:tint val="65000"/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tint val="65000"/>
                  <a:lumMod val="75000"/>
                </a:schemeClr>
              </a:contourClr>
            </a:sp3d>
          </c:spPr>
          <c:invertIfNegative val="0"/>
          <c:cat>
            <c:strRef>
              <c:f>Feuil1!$B$1</c:f>
              <c:strCache>
                <c:ptCount val="1"/>
                <c:pt idx="0">
                  <c:v>Neige</c:v>
                </c:pt>
              </c:strCache>
            </c:strRef>
          </c:cat>
          <c:val>
            <c:numRef>
              <c:f>Feuil1!$B$4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87-4C66-B045-3EB2F1B06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1687912"/>
        <c:axId val="231688304"/>
        <c:axId val="358826568"/>
      </c:bar3DChart>
      <c:catAx>
        <c:axId val="231687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1688304"/>
        <c:crosses val="autoZero"/>
        <c:auto val="1"/>
        <c:lblAlgn val="ctr"/>
        <c:lblOffset val="100"/>
        <c:noMultiLvlLbl val="0"/>
      </c:catAx>
      <c:valAx>
        <c:axId val="23168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wordArtVert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mètres</a:t>
                </a:r>
              </a:p>
            </c:rich>
          </c:tx>
          <c:layout>
            <c:manualLayout>
              <c:xMode val="edge"/>
              <c:yMode val="edge"/>
              <c:x val="0.17097125937996874"/>
              <c:y val="0.310098004563397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;\-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1687912"/>
        <c:crosses val="autoZero"/>
        <c:crossBetween val="between"/>
      </c:valAx>
      <c:serAx>
        <c:axId val="3588265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168830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98BF53-D0A0-40B6-B6C8-301265523F2D}" type="doc">
      <dgm:prSet loTypeId="urn:microsoft.com/office/officeart/2005/8/layout/orgChart1" loCatId="hierarchy" qsTypeId="urn:microsoft.com/office/officeart/2005/8/quickstyle/3d2" qsCatId="3D" csTypeId="urn:microsoft.com/office/officeart/2005/8/colors/accent3_4" csCatId="accent3" phldr="1"/>
      <dgm:spPr/>
    </dgm:pt>
    <dgm:pt modelId="{67A6DBB9-2F85-4498-BCA0-BF174A59708A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600" b="0" i="0" u="none" strike="noStrike" cap="none" normalizeH="0" baseline="0">
              <a:ln/>
              <a:solidFill>
                <a:schemeClr val="bg1">
                  <a:lumMod val="75000"/>
                </a:schemeClr>
              </a:solidFill>
              <a:effectLst/>
              <a:latin typeface="Arial" charset="0"/>
            </a:rPr>
            <a:t>M. DURAND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600" b="0" i="0" u="none" strike="noStrike" cap="none" normalizeH="0" baseline="0">
              <a:ln/>
              <a:solidFill>
                <a:schemeClr val="bg1">
                  <a:lumMod val="75000"/>
                </a:schemeClr>
              </a:solidFill>
              <a:effectLst/>
              <a:latin typeface="Arial" charset="0"/>
            </a:rPr>
            <a:t>Accompagnateur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100" b="0" i="0" u="none" strike="noStrike" cap="none" normalizeH="0" baseline="0">
              <a:ln/>
              <a:solidFill>
                <a:schemeClr val="bg1">
                  <a:lumMod val="75000"/>
                </a:schemeClr>
              </a:solidFill>
              <a:effectLst/>
              <a:latin typeface="Arial" charset="0"/>
            </a:rPr>
            <a:t>M. DURAND accompagne l'ensemble du voyage</a:t>
          </a:r>
          <a:endParaRPr kumimoji="0" lang="fr-FR" sz="1100" b="0" i="0" u="none" strike="noStrike" cap="none" normalizeH="0" baseline="0">
            <a:ln/>
            <a:solidFill>
              <a:schemeClr val="bg1">
                <a:lumMod val="75000"/>
              </a:schemeClr>
            </a:solidFill>
            <a:effectLst/>
            <a:latin typeface="Times New Roman" pitchFamily="18" charset="0"/>
          </a:endParaRPr>
        </a:p>
      </dgm:t>
    </dgm:pt>
    <dgm:pt modelId="{9C808F5E-EE69-461B-A966-0475BF5B7494}" type="parTrans" cxnId="{6F518ED0-6F71-42E7-887A-DDF0F0C92D75}">
      <dgm:prSet/>
      <dgm:spPr/>
      <dgm:t>
        <a:bodyPr/>
        <a:lstStyle/>
        <a:p>
          <a:endParaRPr lang="fr-FR">
            <a:solidFill>
              <a:schemeClr val="bg1">
                <a:lumMod val="75000"/>
              </a:schemeClr>
            </a:solidFill>
          </a:endParaRPr>
        </a:p>
      </dgm:t>
    </dgm:pt>
    <dgm:pt modelId="{5EADCA14-471C-4CC9-88DB-F9987CB8A6B1}" type="sibTrans" cxnId="{6F518ED0-6F71-42E7-887A-DDF0F0C92D75}">
      <dgm:prSet/>
      <dgm:spPr/>
      <dgm:t>
        <a:bodyPr/>
        <a:lstStyle/>
        <a:p>
          <a:endParaRPr lang="fr-FR">
            <a:solidFill>
              <a:schemeClr val="bg1">
                <a:lumMod val="75000"/>
              </a:schemeClr>
            </a:solidFill>
          </a:endParaRPr>
        </a:p>
      </dgm:t>
    </dgm:pt>
    <dgm:pt modelId="{973D401A-617C-41B6-BE02-BC264511F24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>
              <a:ln/>
              <a:solidFill>
                <a:schemeClr val="bg1">
                  <a:lumMod val="75000"/>
                </a:schemeClr>
              </a:solidFill>
              <a:effectLst/>
              <a:latin typeface="Arial" charset="0"/>
            </a:rPr>
            <a:t>M. MARTIN</a:t>
          </a:r>
          <a:endParaRPr kumimoji="0" lang="fr-FR" b="0" i="0" u="none" strike="noStrike" cap="none" normalizeH="0" baseline="0">
            <a:ln/>
            <a:solidFill>
              <a:schemeClr val="bg1">
                <a:lumMod val="75000"/>
              </a:schemeClr>
            </a:solidFill>
            <a:effectLst/>
            <a:latin typeface="Times New Roman" pitchFamily="18" charset="0"/>
          </a:endParaRPr>
        </a:p>
      </dgm:t>
    </dgm:pt>
    <dgm:pt modelId="{FF7AC6DC-0874-4E32-BCCF-A54CEA7C24E0}" type="parTrans" cxnId="{5387C922-508F-4085-A644-C3D4F7253884}">
      <dgm:prSet/>
      <dgm:spPr/>
      <dgm:t>
        <a:bodyPr/>
        <a:lstStyle/>
        <a:p>
          <a:endParaRPr lang="fr-FR">
            <a:solidFill>
              <a:schemeClr val="bg1">
                <a:lumMod val="75000"/>
              </a:schemeClr>
            </a:solidFill>
          </a:endParaRPr>
        </a:p>
      </dgm:t>
    </dgm:pt>
    <dgm:pt modelId="{B50A9F0F-0AA9-47F0-A8F4-E8A2E528316C}" type="sibTrans" cxnId="{5387C922-508F-4085-A644-C3D4F7253884}">
      <dgm:prSet/>
      <dgm:spPr/>
      <dgm:t>
        <a:bodyPr/>
        <a:lstStyle/>
        <a:p>
          <a:endParaRPr lang="fr-FR">
            <a:solidFill>
              <a:schemeClr val="bg1">
                <a:lumMod val="75000"/>
              </a:schemeClr>
            </a:solidFill>
          </a:endParaRPr>
        </a:p>
      </dgm:t>
    </dgm:pt>
    <dgm:pt modelId="{33E81F54-67A5-4211-A18A-63EB4F72EAF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>
              <a:ln/>
              <a:solidFill>
                <a:schemeClr val="bg1">
                  <a:lumMod val="75000"/>
                </a:schemeClr>
              </a:solidFill>
              <a:effectLst/>
              <a:latin typeface="Arial" charset="0"/>
            </a:rPr>
            <a:t>M. MARIE</a:t>
          </a:r>
          <a:endParaRPr kumimoji="0" lang="fr-FR" b="0" i="0" u="none" strike="noStrike" cap="none" normalizeH="0" baseline="0">
            <a:ln/>
            <a:solidFill>
              <a:schemeClr val="bg1">
                <a:lumMod val="75000"/>
              </a:schemeClr>
            </a:solidFill>
            <a:effectLst/>
            <a:latin typeface="Times New Roman" pitchFamily="18" charset="0"/>
          </a:endParaRPr>
        </a:p>
      </dgm:t>
    </dgm:pt>
    <dgm:pt modelId="{59C7B760-A106-4446-BD68-BD23DDEB1247}" type="parTrans" cxnId="{3A117E3A-B81A-4A8A-A46C-EA1602CD7FBE}">
      <dgm:prSet/>
      <dgm:spPr/>
      <dgm:t>
        <a:bodyPr/>
        <a:lstStyle/>
        <a:p>
          <a:endParaRPr lang="fr-FR">
            <a:solidFill>
              <a:schemeClr val="bg1">
                <a:lumMod val="75000"/>
              </a:schemeClr>
            </a:solidFill>
          </a:endParaRPr>
        </a:p>
      </dgm:t>
    </dgm:pt>
    <dgm:pt modelId="{65EB3071-DDC1-4415-ABF9-7D2DF98F56B0}" type="sibTrans" cxnId="{3A117E3A-B81A-4A8A-A46C-EA1602CD7FBE}">
      <dgm:prSet/>
      <dgm:spPr/>
      <dgm:t>
        <a:bodyPr/>
        <a:lstStyle/>
        <a:p>
          <a:endParaRPr lang="fr-FR">
            <a:solidFill>
              <a:schemeClr val="bg1">
                <a:lumMod val="75000"/>
              </a:schemeClr>
            </a:solidFill>
          </a:endParaRPr>
        </a:p>
      </dgm:t>
    </dgm:pt>
    <dgm:pt modelId="{E80FE2FE-3136-4515-AB1C-D26192EDBEA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0" i="0" u="none" strike="noStrike" cap="none" normalizeH="0" baseline="0">
              <a:ln/>
              <a:solidFill>
                <a:schemeClr val="bg1">
                  <a:lumMod val="75000"/>
                </a:schemeClr>
              </a:solidFill>
              <a:effectLst/>
              <a:latin typeface="Arial" charset="0"/>
            </a:rPr>
            <a:t>Mme DUPONT</a:t>
          </a:r>
          <a:endParaRPr kumimoji="0" lang="fr-FR" b="0" i="0" u="none" strike="noStrike" cap="none" normalizeH="0" baseline="0">
            <a:ln/>
            <a:solidFill>
              <a:schemeClr val="bg1">
                <a:lumMod val="75000"/>
              </a:schemeClr>
            </a:solidFill>
            <a:effectLst/>
            <a:latin typeface="Times New Roman" pitchFamily="18" charset="0"/>
          </a:endParaRPr>
        </a:p>
      </dgm:t>
    </dgm:pt>
    <dgm:pt modelId="{121E1FEE-C59E-42A4-BF34-709AF87B404E}" type="parTrans" cxnId="{5F9456CC-3F98-4CD4-8879-119CE6A34AEE}">
      <dgm:prSet/>
      <dgm:spPr/>
      <dgm:t>
        <a:bodyPr/>
        <a:lstStyle/>
        <a:p>
          <a:endParaRPr lang="fr-FR">
            <a:solidFill>
              <a:schemeClr val="bg1">
                <a:lumMod val="75000"/>
              </a:schemeClr>
            </a:solidFill>
          </a:endParaRPr>
        </a:p>
      </dgm:t>
    </dgm:pt>
    <dgm:pt modelId="{F13A6DDC-D8F1-495F-94CF-ED646FC00A48}" type="sibTrans" cxnId="{5F9456CC-3F98-4CD4-8879-119CE6A34AEE}">
      <dgm:prSet/>
      <dgm:spPr/>
      <dgm:t>
        <a:bodyPr/>
        <a:lstStyle/>
        <a:p>
          <a:endParaRPr lang="fr-FR">
            <a:solidFill>
              <a:schemeClr val="bg1">
                <a:lumMod val="75000"/>
              </a:schemeClr>
            </a:solidFill>
          </a:endParaRPr>
        </a:p>
      </dgm:t>
    </dgm:pt>
    <dgm:pt modelId="{5A68D80F-46AE-4C35-955F-85858CC11F27}" type="pres">
      <dgm:prSet presAssocID="{1598BF53-D0A0-40B6-B6C8-301265523F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015092A-3B55-4F4B-9AAA-A4111E8B38AA}" type="pres">
      <dgm:prSet presAssocID="{67A6DBB9-2F85-4498-BCA0-BF174A59708A}" presName="hierRoot1" presStyleCnt="0">
        <dgm:presLayoutVars>
          <dgm:hierBranch/>
        </dgm:presLayoutVars>
      </dgm:prSet>
      <dgm:spPr/>
    </dgm:pt>
    <dgm:pt modelId="{4E32D470-9AFD-4CE7-82DC-59E16302BEB7}" type="pres">
      <dgm:prSet presAssocID="{67A6DBB9-2F85-4498-BCA0-BF174A59708A}" presName="rootComposite1" presStyleCnt="0"/>
      <dgm:spPr/>
    </dgm:pt>
    <dgm:pt modelId="{A4CE8544-D82C-4A93-9A03-A9354BED4C60}" type="pres">
      <dgm:prSet presAssocID="{67A6DBB9-2F85-4498-BCA0-BF174A59708A}" presName="rootText1" presStyleLbl="node0" presStyleIdx="0" presStyleCnt="1" custScaleX="139993" custScaleY="60461">
        <dgm:presLayoutVars>
          <dgm:chPref val="3"/>
        </dgm:presLayoutVars>
      </dgm:prSet>
      <dgm:spPr/>
    </dgm:pt>
    <dgm:pt modelId="{9BAC183B-7712-4F76-959F-2851F592FB45}" type="pres">
      <dgm:prSet presAssocID="{67A6DBB9-2F85-4498-BCA0-BF174A59708A}" presName="rootConnector1" presStyleLbl="node1" presStyleIdx="0" presStyleCnt="0"/>
      <dgm:spPr/>
    </dgm:pt>
    <dgm:pt modelId="{84B4031A-410F-46F3-B431-1D6DC1EDE620}" type="pres">
      <dgm:prSet presAssocID="{67A6DBB9-2F85-4498-BCA0-BF174A59708A}" presName="hierChild2" presStyleCnt="0"/>
      <dgm:spPr/>
    </dgm:pt>
    <dgm:pt modelId="{AC7D63A5-3E80-4074-96A4-E18F21DF2CEF}" type="pres">
      <dgm:prSet presAssocID="{FF7AC6DC-0874-4E32-BCCF-A54CEA7C24E0}" presName="Name35" presStyleLbl="parChTrans1D2" presStyleIdx="0" presStyleCnt="3"/>
      <dgm:spPr/>
    </dgm:pt>
    <dgm:pt modelId="{640417AF-B517-442F-8540-18A32A775089}" type="pres">
      <dgm:prSet presAssocID="{973D401A-617C-41B6-BE02-BC264511F248}" presName="hierRoot2" presStyleCnt="0">
        <dgm:presLayoutVars>
          <dgm:hierBranch/>
        </dgm:presLayoutVars>
      </dgm:prSet>
      <dgm:spPr/>
    </dgm:pt>
    <dgm:pt modelId="{AE286E43-7D8E-48A9-AFB1-31D97A6C9FA3}" type="pres">
      <dgm:prSet presAssocID="{973D401A-617C-41B6-BE02-BC264511F248}" presName="rootComposite" presStyleCnt="0"/>
      <dgm:spPr/>
    </dgm:pt>
    <dgm:pt modelId="{A5E107F4-3A9C-474B-8681-43A69FCB5A27}" type="pres">
      <dgm:prSet presAssocID="{973D401A-617C-41B6-BE02-BC264511F248}" presName="rootText" presStyleLbl="node2" presStyleIdx="0" presStyleCnt="3" custScaleX="85576" custScaleY="34923">
        <dgm:presLayoutVars>
          <dgm:chPref val="3"/>
        </dgm:presLayoutVars>
      </dgm:prSet>
      <dgm:spPr/>
    </dgm:pt>
    <dgm:pt modelId="{59DCBE09-9328-4F52-961F-CA04D84696D7}" type="pres">
      <dgm:prSet presAssocID="{973D401A-617C-41B6-BE02-BC264511F248}" presName="rootConnector" presStyleLbl="node2" presStyleIdx="0" presStyleCnt="3"/>
      <dgm:spPr/>
    </dgm:pt>
    <dgm:pt modelId="{A68B75EB-9125-4F93-9CE9-9B0D37B96E8B}" type="pres">
      <dgm:prSet presAssocID="{973D401A-617C-41B6-BE02-BC264511F248}" presName="hierChild4" presStyleCnt="0"/>
      <dgm:spPr/>
    </dgm:pt>
    <dgm:pt modelId="{59B1169F-E00A-4AAA-AA81-BE2C3FE084FA}" type="pres">
      <dgm:prSet presAssocID="{973D401A-617C-41B6-BE02-BC264511F248}" presName="hierChild5" presStyleCnt="0"/>
      <dgm:spPr/>
    </dgm:pt>
    <dgm:pt modelId="{D9187387-F541-48B7-A06C-3F17BB211D0B}" type="pres">
      <dgm:prSet presAssocID="{59C7B760-A106-4446-BD68-BD23DDEB1247}" presName="Name35" presStyleLbl="parChTrans1D2" presStyleIdx="1" presStyleCnt="3"/>
      <dgm:spPr/>
    </dgm:pt>
    <dgm:pt modelId="{A041923B-2405-4EC4-96D6-C1FD8B6732D1}" type="pres">
      <dgm:prSet presAssocID="{33E81F54-67A5-4211-A18A-63EB4F72EAF8}" presName="hierRoot2" presStyleCnt="0">
        <dgm:presLayoutVars>
          <dgm:hierBranch/>
        </dgm:presLayoutVars>
      </dgm:prSet>
      <dgm:spPr/>
    </dgm:pt>
    <dgm:pt modelId="{2E323DE7-E29C-49A7-AC82-4E010FBA1C85}" type="pres">
      <dgm:prSet presAssocID="{33E81F54-67A5-4211-A18A-63EB4F72EAF8}" presName="rootComposite" presStyleCnt="0"/>
      <dgm:spPr/>
    </dgm:pt>
    <dgm:pt modelId="{A685F4B5-5650-4BA5-BE4D-96EF6964B79A}" type="pres">
      <dgm:prSet presAssocID="{33E81F54-67A5-4211-A18A-63EB4F72EAF8}" presName="rootText" presStyleLbl="node2" presStyleIdx="1" presStyleCnt="3" custScaleX="63741" custScaleY="39420">
        <dgm:presLayoutVars>
          <dgm:chPref val="3"/>
        </dgm:presLayoutVars>
      </dgm:prSet>
      <dgm:spPr/>
    </dgm:pt>
    <dgm:pt modelId="{BFC2F6BD-B66D-4DA1-AD08-313B315CB34E}" type="pres">
      <dgm:prSet presAssocID="{33E81F54-67A5-4211-A18A-63EB4F72EAF8}" presName="rootConnector" presStyleLbl="node2" presStyleIdx="1" presStyleCnt="3"/>
      <dgm:spPr/>
    </dgm:pt>
    <dgm:pt modelId="{3D940F5B-F860-4145-818E-27040B5D9488}" type="pres">
      <dgm:prSet presAssocID="{33E81F54-67A5-4211-A18A-63EB4F72EAF8}" presName="hierChild4" presStyleCnt="0"/>
      <dgm:spPr/>
    </dgm:pt>
    <dgm:pt modelId="{7F8003C7-0113-4D52-823C-7A8D5573863D}" type="pres">
      <dgm:prSet presAssocID="{33E81F54-67A5-4211-A18A-63EB4F72EAF8}" presName="hierChild5" presStyleCnt="0"/>
      <dgm:spPr/>
    </dgm:pt>
    <dgm:pt modelId="{B9D3228F-F196-48D6-821B-6ED4FDFFB7CB}" type="pres">
      <dgm:prSet presAssocID="{121E1FEE-C59E-42A4-BF34-709AF87B404E}" presName="Name35" presStyleLbl="parChTrans1D2" presStyleIdx="2" presStyleCnt="3"/>
      <dgm:spPr/>
    </dgm:pt>
    <dgm:pt modelId="{695AFA7D-0A68-4236-B280-AC9534ACF999}" type="pres">
      <dgm:prSet presAssocID="{E80FE2FE-3136-4515-AB1C-D26192EDBEA3}" presName="hierRoot2" presStyleCnt="0">
        <dgm:presLayoutVars>
          <dgm:hierBranch/>
        </dgm:presLayoutVars>
      </dgm:prSet>
      <dgm:spPr/>
    </dgm:pt>
    <dgm:pt modelId="{429A77AF-97C0-47E8-91CB-4DB3195738BF}" type="pres">
      <dgm:prSet presAssocID="{E80FE2FE-3136-4515-AB1C-D26192EDBEA3}" presName="rootComposite" presStyleCnt="0"/>
      <dgm:spPr/>
    </dgm:pt>
    <dgm:pt modelId="{09BF2C13-81A9-47B0-B4EE-FC088466AF2C}" type="pres">
      <dgm:prSet presAssocID="{E80FE2FE-3136-4515-AB1C-D26192EDBEA3}" presName="rootText" presStyleLbl="node2" presStyleIdx="2" presStyleCnt="3" custScaleX="76334" custScaleY="40234">
        <dgm:presLayoutVars>
          <dgm:chPref val="3"/>
        </dgm:presLayoutVars>
      </dgm:prSet>
      <dgm:spPr/>
    </dgm:pt>
    <dgm:pt modelId="{8A1DB1E0-144F-429A-9CDF-DC264C813FEE}" type="pres">
      <dgm:prSet presAssocID="{E80FE2FE-3136-4515-AB1C-D26192EDBEA3}" presName="rootConnector" presStyleLbl="node2" presStyleIdx="2" presStyleCnt="3"/>
      <dgm:spPr/>
    </dgm:pt>
    <dgm:pt modelId="{72341A28-6E58-4264-A019-32A0DCEC4641}" type="pres">
      <dgm:prSet presAssocID="{E80FE2FE-3136-4515-AB1C-D26192EDBEA3}" presName="hierChild4" presStyleCnt="0"/>
      <dgm:spPr/>
    </dgm:pt>
    <dgm:pt modelId="{A4725961-225F-460F-86F2-6D71E15854D0}" type="pres">
      <dgm:prSet presAssocID="{E80FE2FE-3136-4515-AB1C-D26192EDBEA3}" presName="hierChild5" presStyleCnt="0"/>
      <dgm:spPr/>
    </dgm:pt>
    <dgm:pt modelId="{F861AB7D-47A9-4D69-ABBD-34B662831B84}" type="pres">
      <dgm:prSet presAssocID="{67A6DBB9-2F85-4498-BCA0-BF174A59708A}" presName="hierChild3" presStyleCnt="0"/>
      <dgm:spPr/>
    </dgm:pt>
  </dgm:ptLst>
  <dgm:cxnLst>
    <dgm:cxn modelId="{E77A820F-7105-4834-971E-5E0544F4A854}" type="presOf" srcId="{E80FE2FE-3136-4515-AB1C-D26192EDBEA3}" destId="{8A1DB1E0-144F-429A-9CDF-DC264C813FEE}" srcOrd="1" destOrd="0" presId="urn:microsoft.com/office/officeart/2005/8/layout/orgChart1"/>
    <dgm:cxn modelId="{487F061B-0263-44B1-9504-8A949E52CC2D}" type="presOf" srcId="{67A6DBB9-2F85-4498-BCA0-BF174A59708A}" destId="{A4CE8544-D82C-4A93-9A03-A9354BED4C60}" srcOrd="0" destOrd="0" presId="urn:microsoft.com/office/officeart/2005/8/layout/orgChart1"/>
    <dgm:cxn modelId="{5387C922-508F-4085-A644-C3D4F7253884}" srcId="{67A6DBB9-2F85-4498-BCA0-BF174A59708A}" destId="{973D401A-617C-41B6-BE02-BC264511F248}" srcOrd="0" destOrd="0" parTransId="{FF7AC6DC-0874-4E32-BCCF-A54CEA7C24E0}" sibTransId="{B50A9F0F-0AA9-47F0-A8F4-E8A2E528316C}"/>
    <dgm:cxn modelId="{3A117E3A-B81A-4A8A-A46C-EA1602CD7FBE}" srcId="{67A6DBB9-2F85-4498-BCA0-BF174A59708A}" destId="{33E81F54-67A5-4211-A18A-63EB4F72EAF8}" srcOrd="1" destOrd="0" parTransId="{59C7B760-A106-4446-BD68-BD23DDEB1247}" sibTransId="{65EB3071-DDC1-4415-ABF9-7D2DF98F56B0}"/>
    <dgm:cxn modelId="{7059285D-7EB1-4CF7-A5B1-EABDCEF03E7C}" type="presOf" srcId="{973D401A-617C-41B6-BE02-BC264511F248}" destId="{A5E107F4-3A9C-474B-8681-43A69FCB5A27}" srcOrd="0" destOrd="0" presId="urn:microsoft.com/office/officeart/2005/8/layout/orgChart1"/>
    <dgm:cxn modelId="{A476E647-3FCC-4639-BF4A-B6BD450CA4B9}" type="presOf" srcId="{33E81F54-67A5-4211-A18A-63EB4F72EAF8}" destId="{A685F4B5-5650-4BA5-BE4D-96EF6964B79A}" srcOrd="0" destOrd="0" presId="urn:microsoft.com/office/officeart/2005/8/layout/orgChart1"/>
    <dgm:cxn modelId="{6200FF47-E73D-4370-B3A9-9CE98021628E}" type="presOf" srcId="{FF7AC6DC-0874-4E32-BCCF-A54CEA7C24E0}" destId="{AC7D63A5-3E80-4074-96A4-E18F21DF2CEF}" srcOrd="0" destOrd="0" presId="urn:microsoft.com/office/officeart/2005/8/layout/orgChart1"/>
    <dgm:cxn modelId="{75656169-A9CE-4AF7-B9DC-F490678E2E9C}" type="presOf" srcId="{59C7B760-A106-4446-BD68-BD23DDEB1247}" destId="{D9187387-F541-48B7-A06C-3F17BB211D0B}" srcOrd="0" destOrd="0" presId="urn:microsoft.com/office/officeart/2005/8/layout/orgChart1"/>
    <dgm:cxn modelId="{6E44FE7B-D39D-480E-B111-28B4478C8966}" type="presOf" srcId="{E80FE2FE-3136-4515-AB1C-D26192EDBEA3}" destId="{09BF2C13-81A9-47B0-B4EE-FC088466AF2C}" srcOrd="0" destOrd="0" presId="urn:microsoft.com/office/officeart/2005/8/layout/orgChart1"/>
    <dgm:cxn modelId="{84F55C8F-3F81-4E8E-A483-AC68D8FC7284}" type="presOf" srcId="{973D401A-617C-41B6-BE02-BC264511F248}" destId="{59DCBE09-9328-4F52-961F-CA04D84696D7}" srcOrd="1" destOrd="0" presId="urn:microsoft.com/office/officeart/2005/8/layout/orgChart1"/>
    <dgm:cxn modelId="{F53AC3C3-9C69-41AB-A9FA-478405CC1287}" type="presOf" srcId="{121E1FEE-C59E-42A4-BF34-709AF87B404E}" destId="{B9D3228F-F196-48D6-821B-6ED4FDFFB7CB}" srcOrd="0" destOrd="0" presId="urn:microsoft.com/office/officeart/2005/8/layout/orgChart1"/>
    <dgm:cxn modelId="{5F9456CC-3F98-4CD4-8879-119CE6A34AEE}" srcId="{67A6DBB9-2F85-4498-BCA0-BF174A59708A}" destId="{E80FE2FE-3136-4515-AB1C-D26192EDBEA3}" srcOrd="2" destOrd="0" parTransId="{121E1FEE-C59E-42A4-BF34-709AF87B404E}" sibTransId="{F13A6DDC-D8F1-495F-94CF-ED646FC00A48}"/>
    <dgm:cxn modelId="{6F518ED0-6F71-42E7-887A-DDF0F0C92D75}" srcId="{1598BF53-D0A0-40B6-B6C8-301265523F2D}" destId="{67A6DBB9-2F85-4498-BCA0-BF174A59708A}" srcOrd="0" destOrd="0" parTransId="{9C808F5E-EE69-461B-A966-0475BF5B7494}" sibTransId="{5EADCA14-471C-4CC9-88DB-F9987CB8A6B1}"/>
    <dgm:cxn modelId="{69E245E0-9EFD-41FA-B4A4-C81440B185C3}" type="presOf" srcId="{67A6DBB9-2F85-4498-BCA0-BF174A59708A}" destId="{9BAC183B-7712-4F76-959F-2851F592FB45}" srcOrd="1" destOrd="0" presId="urn:microsoft.com/office/officeart/2005/8/layout/orgChart1"/>
    <dgm:cxn modelId="{A8B0F6E1-528B-49D9-8DBE-78E227C494C4}" type="presOf" srcId="{1598BF53-D0A0-40B6-B6C8-301265523F2D}" destId="{5A68D80F-46AE-4C35-955F-85858CC11F27}" srcOrd="0" destOrd="0" presId="urn:microsoft.com/office/officeart/2005/8/layout/orgChart1"/>
    <dgm:cxn modelId="{AFA94EE8-AC2B-44B9-B4E3-61CE2D824B91}" type="presOf" srcId="{33E81F54-67A5-4211-A18A-63EB4F72EAF8}" destId="{BFC2F6BD-B66D-4DA1-AD08-313B315CB34E}" srcOrd="1" destOrd="0" presId="urn:microsoft.com/office/officeart/2005/8/layout/orgChart1"/>
    <dgm:cxn modelId="{C97BC4D0-DBFB-4D3E-A304-5581C455D9A5}" type="presParOf" srcId="{5A68D80F-46AE-4C35-955F-85858CC11F27}" destId="{4015092A-3B55-4F4B-9AAA-A4111E8B38AA}" srcOrd="0" destOrd="0" presId="urn:microsoft.com/office/officeart/2005/8/layout/orgChart1"/>
    <dgm:cxn modelId="{E31CA5AD-6045-46B5-BF1E-8764CC2E9D1F}" type="presParOf" srcId="{4015092A-3B55-4F4B-9AAA-A4111E8B38AA}" destId="{4E32D470-9AFD-4CE7-82DC-59E16302BEB7}" srcOrd="0" destOrd="0" presId="urn:microsoft.com/office/officeart/2005/8/layout/orgChart1"/>
    <dgm:cxn modelId="{D1F1CDA7-A4C5-4B93-BF39-861111C9A76D}" type="presParOf" srcId="{4E32D470-9AFD-4CE7-82DC-59E16302BEB7}" destId="{A4CE8544-D82C-4A93-9A03-A9354BED4C60}" srcOrd="0" destOrd="0" presId="urn:microsoft.com/office/officeart/2005/8/layout/orgChart1"/>
    <dgm:cxn modelId="{6A66CB48-1B82-4856-8178-60BCC8A7B251}" type="presParOf" srcId="{4E32D470-9AFD-4CE7-82DC-59E16302BEB7}" destId="{9BAC183B-7712-4F76-959F-2851F592FB45}" srcOrd="1" destOrd="0" presId="urn:microsoft.com/office/officeart/2005/8/layout/orgChart1"/>
    <dgm:cxn modelId="{A362C56B-F744-4B1C-86CF-6D09CB8CA545}" type="presParOf" srcId="{4015092A-3B55-4F4B-9AAA-A4111E8B38AA}" destId="{84B4031A-410F-46F3-B431-1D6DC1EDE620}" srcOrd="1" destOrd="0" presId="urn:microsoft.com/office/officeart/2005/8/layout/orgChart1"/>
    <dgm:cxn modelId="{8E012120-C643-4BFC-BBA2-BE0B0FEB28C9}" type="presParOf" srcId="{84B4031A-410F-46F3-B431-1D6DC1EDE620}" destId="{AC7D63A5-3E80-4074-96A4-E18F21DF2CEF}" srcOrd="0" destOrd="0" presId="urn:microsoft.com/office/officeart/2005/8/layout/orgChart1"/>
    <dgm:cxn modelId="{EA00789C-FC25-43F7-A379-C5736813D7F8}" type="presParOf" srcId="{84B4031A-410F-46F3-B431-1D6DC1EDE620}" destId="{640417AF-B517-442F-8540-18A32A775089}" srcOrd="1" destOrd="0" presId="urn:microsoft.com/office/officeart/2005/8/layout/orgChart1"/>
    <dgm:cxn modelId="{8FA0282E-6031-47CD-80BD-59EFFAC38BD7}" type="presParOf" srcId="{640417AF-B517-442F-8540-18A32A775089}" destId="{AE286E43-7D8E-48A9-AFB1-31D97A6C9FA3}" srcOrd="0" destOrd="0" presId="urn:microsoft.com/office/officeart/2005/8/layout/orgChart1"/>
    <dgm:cxn modelId="{8310ECCA-4FE9-4E18-A760-FE1612806A4A}" type="presParOf" srcId="{AE286E43-7D8E-48A9-AFB1-31D97A6C9FA3}" destId="{A5E107F4-3A9C-474B-8681-43A69FCB5A27}" srcOrd="0" destOrd="0" presId="urn:microsoft.com/office/officeart/2005/8/layout/orgChart1"/>
    <dgm:cxn modelId="{E2FBE2ED-8FAC-4DE0-87DA-D4703DB5AB73}" type="presParOf" srcId="{AE286E43-7D8E-48A9-AFB1-31D97A6C9FA3}" destId="{59DCBE09-9328-4F52-961F-CA04D84696D7}" srcOrd="1" destOrd="0" presId="urn:microsoft.com/office/officeart/2005/8/layout/orgChart1"/>
    <dgm:cxn modelId="{7226D685-B1F0-4385-9925-C336AF60228B}" type="presParOf" srcId="{640417AF-B517-442F-8540-18A32A775089}" destId="{A68B75EB-9125-4F93-9CE9-9B0D37B96E8B}" srcOrd="1" destOrd="0" presId="urn:microsoft.com/office/officeart/2005/8/layout/orgChart1"/>
    <dgm:cxn modelId="{2E316D02-E116-4F66-9CBC-90339AB01E7B}" type="presParOf" srcId="{640417AF-B517-442F-8540-18A32A775089}" destId="{59B1169F-E00A-4AAA-AA81-BE2C3FE084FA}" srcOrd="2" destOrd="0" presId="urn:microsoft.com/office/officeart/2005/8/layout/orgChart1"/>
    <dgm:cxn modelId="{123D7733-83ED-4DDB-BD31-E3479A18584E}" type="presParOf" srcId="{84B4031A-410F-46F3-B431-1D6DC1EDE620}" destId="{D9187387-F541-48B7-A06C-3F17BB211D0B}" srcOrd="2" destOrd="0" presId="urn:microsoft.com/office/officeart/2005/8/layout/orgChart1"/>
    <dgm:cxn modelId="{4AD78D63-FB76-4D01-AD98-6AABA54A992A}" type="presParOf" srcId="{84B4031A-410F-46F3-B431-1D6DC1EDE620}" destId="{A041923B-2405-4EC4-96D6-C1FD8B6732D1}" srcOrd="3" destOrd="0" presId="urn:microsoft.com/office/officeart/2005/8/layout/orgChart1"/>
    <dgm:cxn modelId="{0AEEDDA7-2AC5-4DD0-AC35-346B3A763A61}" type="presParOf" srcId="{A041923B-2405-4EC4-96D6-C1FD8B6732D1}" destId="{2E323DE7-E29C-49A7-AC82-4E010FBA1C85}" srcOrd="0" destOrd="0" presId="urn:microsoft.com/office/officeart/2005/8/layout/orgChart1"/>
    <dgm:cxn modelId="{FBFB8D0F-A8C2-48A6-B2BA-359A7E2828E3}" type="presParOf" srcId="{2E323DE7-E29C-49A7-AC82-4E010FBA1C85}" destId="{A685F4B5-5650-4BA5-BE4D-96EF6964B79A}" srcOrd="0" destOrd="0" presId="urn:microsoft.com/office/officeart/2005/8/layout/orgChart1"/>
    <dgm:cxn modelId="{FF826501-EFAF-4B95-9803-B93C83C4FEA6}" type="presParOf" srcId="{2E323DE7-E29C-49A7-AC82-4E010FBA1C85}" destId="{BFC2F6BD-B66D-4DA1-AD08-313B315CB34E}" srcOrd="1" destOrd="0" presId="urn:microsoft.com/office/officeart/2005/8/layout/orgChart1"/>
    <dgm:cxn modelId="{AD9B0E68-259F-4BEC-AA78-6632530D9C74}" type="presParOf" srcId="{A041923B-2405-4EC4-96D6-C1FD8B6732D1}" destId="{3D940F5B-F860-4145-818E-27040B5D9488}" srcOrd="1" destOrd="0" presId="urn:microsoft.com/office/officeart/2005/8/layout/orgChart1"/>
    <dgm:cxn modelId="{CA802C09-D1FB-4EC9-AC81-749B6CA2388C}" type="presParOf" srcId="{A041923B-2405-4EC4-96D6-C1FD8B6732D1}" destId="{7F8003C7-0113-4D52-823C-7A8D5573863D}" srcOrd="2" destOrd="0" presId="urn:microsoft.com/office/officeart/2005/8/layout/orgChart1"/>
    <dgm:cxn modelId="{8B475D08-290E-466D-83AA-2C5497C95AB9}" type="presParOf" srcId="{84B4031A-410F-46F3-B431-1D6DC1EDE620}" destId="{B9D3228F-F196-48D6-821B-6ED4FDFFB7CB}" srcOrd="4" destOrd="0" presId="urn:microsoft.com/office/officeart/2005/8/layout/orgChart1"/>
    <dgm:cxn modelId="{79AF410B-AE04-47EF-BB77-2DCBD3CCB208}" type="presParOf" srcId="{84B4031A-410F-46F3-B431-1D6DC1EDE620}" destId="{695AFA7D-0A68-4236-B280-AC9534ACF999}" srcOrd="5" destOrd="0" presId="urn:microsoft.com/office/officeart/2005/8/layout/orgChart1"/>
    <dgm:cxn modelId="{9D8DA029-9519-4839-80F9-E0633E7CC1DB}" type="presParOf" srcId="{695AFA7D-0A68-4236-B280-AC9534ACF999}" destId="{429A77AF-97C0-47E8-91CB-4DB3195738BF}" srcOrd="0" destOrd="0" presId="urn:microsoft.com/office/officeart/2005/8/layout/orgChart1"/>
    <dgm:cxn modelId="{D334A5D6-C211-4DDE-A8D6-36705D0C4692}" type="presParOf" srcId="{429A77AF-97C0-47E8-91CB-4DB3195738BF}" destId="{09BF2C13-81A9-47B0-B4EE-FC088466AF2C}" srcOrd="0" destOrd="0" presId="urn:microsoft.com/office/officeart/2005/8/layout/orgChart1"/>
    <dgm:cxn modelId="{192F4228-4687-4FCC-BB60-6F48D1088E9E}" type="presParOf" srcId="{429A77AF-97C0-47E8-91CB-4DB3195738BF}" destId="{8A1DB1E0-144F-429A-9CDF-DC264C813FEE}" srcOrd="1" destOrd="0" presId="urn:microsoft.com/office/officeart/2005/8/layout/orgChart1"/>
    <dgm:cxn modelId="{BF7AFBC0-15AF-4304-9BCE-B9CBDEAA9B72}" type="presParOf" srcId="{695AFA7D-0A68-4236-B280-AC9534ACF999}" destId="{72341A28-6E58-4264-A019-32A0DCEC4641}" srcOrd="1" destOrd="0" presId="urn:microsoft.com/office/officeart/2005/8/layout/orgChart1"/>
    <dgm:cxn modelId="{471C75AC-E184-4199-96F0-55606869D99C}" type="presParOf" srcId="{695AFA7D-0A68-4236-B280-AC9534ACF999}" destId="{A4725961-225F-460F-86F2-6D71E15854D0}" srcOrd="2" destOrd="0" presId="urn:microsoft.com/office/officeart/2005/8/layout/orgChart1"/>
    <dgm:cxn modelId="{A86B7977-11B1-40EB-9614-C7FFD9354A27}" type="presParOf" srcId="{4015092A-3B55-4F4B-9AAA-A4111E8B38AA}" destId="{F861AB7D-47A9-4D69-ABBD-34B662831B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472EB-E5AC-4C69-BE59-914AFF59E577}" type="doc">
      <dgm:prSet loTypeId="urn:microsoft.com/office/officeart/2005/8/layout/bList2#1" loCatId="list" qsTypeId="urn:microsoft.com/office/officeart/2009/2/quickstyle/3d8" qsCatId="3D" csTypeId="urn:microsoft.com/office/officeart/2005/8/colors/accent3_3" csCatId="accent3" phldr="1"/>
      <dgm:spPr/>
    </dgm:pt>
    <dgm:pt modelId="{0C8E1D7F-467A-4839-8AFB-410495A2B0DF}">
      <dgm:prSet phldrT="[Texte]"/>
      <dgm:spPr/>
      <dgm:t>
        <a:bodyPr/>
        <a:lstStyle/>
        <a:p>
          <a:r>
            <a:rPr lang="fr-FR">
              <a:solidFill>
                <a:schemeClr val="bg1">
                  <a:lumMod val="75000"/>
                </a:schemeClr>
              </a:solidFill>
            </a:rPr>
            <a:t>Caen</a:t>
          </a:r>
        </a:p>
      </dgm:t>
    </dgm:pt>
    <dgm:pt modelId="{62C637A3-7F2B-4882-8D07-3C9967B78425}" type="parTrans" cxnId="{35938759-BAD9-44EC-B95C-12A6212F4543}">
      <dgm:prSet/>
      <dgm:spPr/>
      <dgm:t>
        <a:bodyPr/>
        <a:lstStyle/>
        <a:p>
          <a:endParaRPr lang="fr-FR"/>
        </a:p>
      </dgm:t>
    </dgm:pt>
    <dgm:pt modelId="{4DA5E06F-A426-4999-998A-7F5F12019587}" type="sibTrans" cxnId="{35938759-BAD9-44EC-B95C-12A6212F4543}">
      <dgm:prSet/>
      <dgm:spPr/>
      <dgm:t>
        <a:bodyPr/>
        <a:lstStyle/>
        <a:p>
          <a:endParaRPr lang="fr-FR"/>
        </a:p>
      </dgm:t>
    </dgm:pt>
    <dgm:pt modelId="{FBC4F253-B5F1-4640-A5A3-A33A65814E9D}">
      <dgm:prSet phldrT="[Texte]"/>
      <dgm:spPr/>
      <dgm:t>
        <a:bodyPr/>
        <a:lstStyle/>
        <a:p>
          <a:r>
            <a:rPr lang="fr-FR">
              <a:solidFill>
                <a:schemeClr val="bg1">
                  <a:lumMod val="75000"/>
                </a:schemeClr>
              </a:solidFill>
            </a:rPr>
            <a:t>Flers</a:t>
          </a:r>
        </a:p>
      </dgm:t>
    </dgm:pt>
    <dgm:pt modelId="{888D0053-93A4-4175-9E65-22B30E0A6C22}" type="parTrans" cxnId="{B6C8F39F-FFB3-413E-B02A-0EE91827DAD9}">
      <dgm:prSet/>
      <dgm:spPr/>
      <dgm:t>
        <a:bodyPr/>
        <a:lstStyle/>
        <a:p>
          <a:endParaRPr lang="fr-FR"/>
        </a:p>
      </dgm:t>
    </dgm:pt>
    <dgm:pt modelId="{CAD02BA5-ABE0-4F61-893B-F6D01998BF32}" type="sibTrans" cxnId="{B6C8F39F-FFB3-413E-B02A-0EE91827DAD9}">
      <dgm:prSet/>
      <dgm:spPr/>
      <dgm:t>
        <a:bodyPr/>
        <a:lstStyle/>
        <a:p>
          <a:endParaRPr lang="fr-FR"/>
        </a:p>
      </dgm:t>
    </dgm:pt>
    <dgm:pt modelId="{FD7210CB-2F84-48E3-B2C4-8FA55AED0F77}">
      <dgm:prSet phldrT="[Texte]"/>
      <dgm:spPr/>
      <dgm:t>
        <a:bodyPr/>
        <a:lstStyle/>
        <a:p>
          <a:r>
            <a:rPr lang="fr-FR">
              <a:solidFill>
                <a:schemeClr val="bg1">
                  <a:lumMod val="75000"/>
                </a:schemeClr>
              </a:solidFill>
            </a:rPr>
            <a:t>Rouen</a:t>
          </a:r>
        </a:p>
      </dgm:t>
    </dgm:pt>
    <dgm:pt modelId="{BE39092C-FDA0-4C8E-9939-C9CADD354790}" type="parTrans" cxnId="{D5849021-61B4-482E-9D05-32D066D92CDA}">
      <dgm:prSet/>
      <dgm:spPr/>
      <dgm:t>
        <a:bodyPr/>
        <a:lstStyle/>
        <a:p>
          <a:endParaRPr lang="fr-FR"/>
        </a:p>
      </dgm:t>
    </dgm:pt>
    <dgm:pt modelId="{EA834B3D-38ED-423F-8CC3-603BEDC5C55B}" type="sibTrans" cxnId="{D5849021-61B4-482E-9D05-32D066D92CDA}">
      <dgm:prSet/>
      <dgm:spPr/>
      <dgm:t>
        <a:bodyPr/>
        <a:lstStyle/>
        <a:p>
          <a:endParaRPr lang="fr-FR"/>
        </a:p>
      </dgm:t>
    </dgm:pt>
    <dgm:pt modelId="{D4A7153D-AF03-4BF0-9CF5-5F8ABD928B10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2000"/>
            <a:t>Départ en car à 18 h00</a:t>
          </a:r>
        </a:p>
      </dgm:t>
    </dgm:pt>
    <dgm:pt modelId="{0E6BA3E6-76A7-4EAD-B857-95776F487F29}" type="parTrans" cxnId="{BFCE716C-4C10-4B74-A69D-766B7877CBDF}">
      <dgm:prSet/>
      <dgm:spPr/>
      <dgm:t>
        <a:bodyPr/>
        <a:lstStyle/>
        <a:p>
          <a:endParaRPr lang="fr-FR"/>
        </a:p>
      </dgm:t>
    </dgm:pt>
    <dgm:pt modelId="{4C2FED71-4F97-4592-8760-A9EE18885A3D}" type="sibTrans" cxnId="{BFCE716C-4C10-4B74-A69D-766B7877CBDF}">
      <dgm:prSet/>
      <dgm:spPr/>
      <dgm:t>
        <a:bodyPr/>
        <a:lstStyle/>
        <a:p>
          <a:endParaRPr lang="fr-FR"/>
        </a:p>
      </dgm:t>
    </dgm:pt>
    <dgm:pt modelId="{F8AE409F-6F39-4C63-BB2E-AA1AB0AF125C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2000"/>
            <a:t>Départ en car à 16 h00</a:t>
          </a:r>
        </a:p>
      </dgm:t>
    </dgm:pt>
    <dgm:pt modelId="{EB3C5B57-CB84-4388-8080-4C33B683293C}" type="parTrans" cxnId="{D424B647-C2A7-4D34-9FDE-A84D4CC5E423}">
      <dgm:prSet/>
      <dgm:spPr/>
      <dgm:t>
        <a:bodyPr/>
        <a:lstStyle/>
        <a:p>
          <a:endParaRPr lang="fr-FR"/>
        </a:p>
      </dgm:t>
    </dgm:pt>
    <dgm:pt modelId="{04ADE830-7F6A-4012-A1BC-55D6B768C842}" type="sibTrans" cxnId="{D424B647-C2A7-4D34-9FDE-A84D4CC5E423}">
      <dgm:prSet/>
      <dgm:spPr/>
      <dgm:t>
        <a:bodyPr/>
        <a:lstStyle/>
        <a:p>
          <a:endParaRPr lang="fr-FR"/>
        </a:p>
      </dgm:t>
    </dgm:pt>
    <dgm:pt modelId="{537FB13A-71BC-450C-962C-C903BCACBD9C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2000"/>
            <a:t>Départ en car à 16 h00</a:t>
          </a:r>
        </a:p>
      </dgm:t>
    </dgm:pt>
    <dgm:pt modelId="{17B32527-AB00-4805-A147-D23F3706C0EB}" type="parTrans" cxnId="{24DF22A7-9620-4F94-AE4D-4A01D1F13AEC}">
      <dgm:prSet/>
      <dgm:spPr/>
      <dgm:t>
        <a:bodyPr/>
        <a:lstStyle/>
        <a:p>
          <a:endParaRPr lang="fr-FR"/>
        </a:p>
      </dgm:t>
    </dgm:pt>
    <dgm:pt modelId="{0C1ACB41-7605-4384-B326-C1F59955EA7E}" type="sibTrans" cxnId="{24DF22A7-9620-4F94-AE4D-4A01D1F13AEC}">
      <dgm:prSet/>
      <dgm:spPr/>
      <dgm:t>
        <a:bodyPr/>
        <a:lstStyle/>
        <a:p>
          <a:endParaRPr lang="fr-FR"/>
        </a:p>
      </dgm:t>
    </dgm:pt>
    <dgm:pt modelId="{FC114D63-FF40-4963-A2C2-DE22F0625356}" type="pres">
      <dgm:prSet presAssocID="{BD7472EB-E5AC-4C69-BE59-914AFF59E577}" presName="diagram" presStyleCnt="0">
        <dgm:presLayoutVars>
          <dgm:dir/>
          <dgm:animLvl val="lvl"/>
          <dgm:resizeHandles val="exact"/>
        </dgm:presLayoutVars>
      </dgm:prSet>
      <dgm:spPr/>
    </dgm:pt>
    <dgm:pt modelId="{960111BD-F645-45E7-8E13-385BCA963AD6}" type="pres">
      <dgm:prSet presAssocID="{0C8E1D7F-467A-4839-8AFB-410495A2B0DF}" presName="compNode" presStyleCnt="0"/>
      <dgm:spPr/>
    </dgm:pt>
    <dgm:pt modelId="{D4B4E3CA-A570-42EC-B77D-EE18EE8EC35D}" type="pres">
      <dgm:prSet presAssocID="{0C8E1D7F-467A-4839-8AFB-410495A2B0DF}" presName="childRect" presStyleLbl="bgAcc1" presStyleIdx="0" presStyleCnt="3" custScaleX="131971" custScaleY="73821">
        <dgm:presLayoutVars>
          <dgm:bulletEnabled val="1"/>
        </dgm:presLayoutVars>
      </dgm:prSet>
      <dgm:spPr/>
    </dgm:pt>
    <dgm:pt modelId="{8020CCB9-6DDB-44E8-8504-C1D7662BF391}" type="pres">
      <dgm:prSet presAssocID="{0C8E1D7F-467A-4839-8AFB-410495A2B0D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C1C21A1-207B-4AD6-B012-6CBC8B3E4636}" type="pres">
      <dgm:prSet presAssocID="{0C8E1D7F-467A-4839-8AFB-410495A2B0DF}" presName="parentRect" presStyleLbl="alignNode1" presStyleIdx="0" presStyleCnt="3" custScaleX="131026"/>
      <dgm:spPr/>
    </dgm:pt>
    <dgm:pt modelId="{3013A681-A263-4F2C-9953-9E3D5291B5FF}" type="pres">
      <dgm:prSet presAssocID="{0C8E1D7F-467A-4839-8AFB-410495A2B0DF}" presName="adorn" presStyleLbl="fgAccFollowNode1" presStyleIdx="0" presStyleCnt="3" custLinFactNeighborX="29024" custLinFactNeighborY="-185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45FB365-8747-46E3-83D7-0013C02F6579}" type="pres">
      <dgm:prSet presAssocID="{4DA5E06F-A426-4999-998A-7F5F12019587}" presName="sibTrans" presStyleLbl="sibTrans2D1" presStyleIdx="0" presStyleCnt="0"/>
      <dgm:spPr/>
    </dgm:pt>
    <dgm:pt modelId="{2F192DE7-3E51-4C34-82B5-0149083284B7}" type="pres">
      <dgm:prSet presAssocID="{FBC4F253-B5F1-4640-A5A3-A33A65814E9D}" presName="compNode" presStyleCnt="0"/>
      <dgm:spPr/>
    </dgm:pt>
    <dgm:pt modelId="{23B541E9-A63D-4A8E-BE33-77682995BA9E}" type="pres">
      <dgm:prSet presAssocID="{FBC4F253-B5F1-4640-A5A3-A33A65814E9D}" presName="childRect" presStyleLbl="bgAcc1" presStyleIdx="1" presStyleCnt="3" custScaleX="125635" custScaleY="72256">
        <dgm:presLayoutVars>
          <dgm:bulletEnabled val="1"/>
        </dgm:presLayoutVars>
      </dgm:prSet>
      <dgm:spPr/>
    </dgm:pt>
    <dgm:pt modelId="{EE44E777-B513-437C-8228-9A5E51539B5B}" type="pres">
      <dgm:prSet presAssocID="{FBC4F253-B5F1-4640-A5A3-A33A65814E9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DDE1683-3688-415B-87B7-0815F4AA4313}" type="pres">
      <dgm:prSet presAssocID="{FBC4F253-B5F1-4640-A5A3-A33A65814E9D}" presName="parentRect" presStyleLbl="alignNode1" presStyleIdx="1" presStyleCnt="3" custScaleX="120322"/>
      <dgm:spPr/>
    </dgm:pt>
    <dgm:pt modelId="{5C812D25-295D-4B64-950C-7C98E885CB33}" type="pres">
      <dgm:prSet presAssocID="{FBC4F253-B5F1-4640-A5A3-A33A65814E9D}" presName="adorn" presStyleLbl="fgAccFollowNode1" presStyleIdx="1" presStyleCnt="3" custLinFactNeighborX="12985" custLinFactNeighborY="-1773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5BE8EB2-83FF-4A29-9988-B1D9C987FD25}" type="pres">
      <dgm:prSet presAssocID="{CAD02BA5-ABE0-4F61-893B-F6D01998BF32}" presName="sibTrans" presStyleLbl="sibTrans2D1" presStyleIdx="0" presStyleCnt="0"/>
      <dgm:spPr/>
    </dgm:pt>
    <dgm:pt modelId="{A6743352-0A19-4A15-AC29-17541AE58DC8}" type="pres">
      <dgm:prSet presAssocID="{FD7210CB-2F84-48E3-B2C4-8FA55AED0F77}" presName="compNode" presStyleCnt="0"/>
      <dgm:spPr/>
    </dgm:pt>
    <dgm:pt modelId="{9558B475-B416-4B5C-8B6E-33EA48EF2BE4}" type="pres">
      <dgm:prSet presAssocID="{FD7210CB-2F84-48E3-B2C4-8FA55AED0F77}" presName="childRect" presStyleLbl="bgAcc1" presStyleIdx="2" presStyleCnt="3" custScaleX="131890" custScaleY="69074">
        <dgm:presLayoutVars>
          <dgm:bulletEnabled val="1"/>
        </dgm:presLayoutVars>
      </dgm:prSet>
      <dgm:spPr/>
    </dgm:pt>
    <dgm:pt modelId="{DD1C15A2-EE4E-4431-8910-7A07816841F9}" type="pres">
      <dgm:prSet presAssocID="{FD7210CB-2F84-48E3-B2C4-8FA55AED0F7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DA673CC-C285-425F-924E-598112E6FD60}" type="pres">
      <dgm:prSet presAssocID="{FD7210CB-2F84-48E3-B2C4-8FA55AED0F77}" presName="parentRect" presStyleLbl="alignNode1" presStyleIdx="2" presStyleCnt="3" custScaleX="131479"/>
      <dgm:spPr/>
    </dgm:pt>
    <dgm:pt modelId="{7BB79A8C-014A-4204-BC47-02732E3E742E}" type="pres">
      <dgm:prSet presAssocID="{FD7210CB-2F84-48E3-B2C4-8FA55AED0F77}" presName="adorn" presStyleLbl="fgAccFollowNode1" presStyleIdx="2" presStyleCnt="3" custLinFactNeighborX="22177" custLinFactNeighborY="-1603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80F5009-7DD1-4500-A127-441E719C8258}" type="presOf" srcId="{FBC4F253-B5F1-4640-A5A3-A33A65814E9D}" destId="{EE44E777-B513-437C-8228-9A5E51539B5B}" srcOrd="0" destOrd="0" presId="urn:microsoft.com/office/officeart/2005/8/layout/bList2#1"/>
    <dgm:cxn modelId="{C77E3B0F-774F-4BC6-9838-9C59494AEC0C}" type="presOf" srcId="{0C8E1D7F-467A-4839-8AFB-410495A2B0DF}" destId="{7C1C21A1-207B-4AD6-B012-6CBC8B3E4636}" srcOrd="1" destOrd="0" presId="urn:microsoft.com/office/officeart/2005/8/layout/bList2#1"/>
    <dgm:cxn modelId="{D5849021-61B4-482E-9D05-32D066D92CDA}" srcId="{BD7472EB-E5AC-4C69-BE59-914AFF59E577}" destId="{FD7210CB-2F84-48E3-B2C4-8FA55AED0F77}" srcOrd="2" destOrd="0" parTransId="{BE39092C-FDA0-4C8E-9939-C9CADD354790}" sibTransId="{EA834B3D-38ED-423F-8CC3-603BEDC5C55B}"/>
    <dgm:cxn modelId="{4FBD5128-0A9E-48B1-8EEC-2524F4C73C55}" type="presOf" srcId="{0C8E1D7F-467A-4839-8AFB-410495A2B0DF}" destId="{8020CCB9-6DDB-44E8-8504-C1D7662BF391}" srcOrd="0" destOrd="0" presId="urn:microsoft.com/office/officeart/2005/8/layout/bList2#1"/>
    <dgm:cxn modelId="{A4F8CF3B-1319-453F-994D-DC58843835AE}" type="presOf" srcId="{FD7210CB-2F84-48E3-B2C4-8FA55AED0F77}" destId="{DD1C15A2-EE4E-4431-8910-7A07816841F9}" srcOrd="0" destOrd="0" presId="urn:microsoft.com/office/officeart/2005/8/layout/bList2#1"/>
    <dgm:cxn modelId="{4925DF5C-0517-45DA-B617-F9648E9524AD}" type="presOf" srcId="{4DA5E06F-A426-4999-998A-7F5F12019587}" destId="{F45FB365-8747-46E3-83D7-0013C02F6579}" srcOrd="0" destOrd="0" presId="urn:microsoft.com/office/officeart/2005/8/layout/bList2#1"/>
    <dgm:cxn modelId="{2EA0F95D-E00D-4E42-B9C8-C30010B02F7A}" type="presOf" srcId="{FD7210CB-2F84-48E3-B2C4-8FA55AED0F77}" destId="{BDA673CC-C285-425F-924E-598112E6FD60}" srcOrd="1" destOrd="0" presId="urn:microsoft.com/office/officeart/2005/8/layout/bList2#1"/>
    <dgm:cxn modelId="{D424B647-C2A7-4D34-9FDE-A84D4CC5E423}" srcId="{FBC4F253-B5F1-4640-A5A3-A33A65814E9D}" destId="{F8AE409F-6F39-4C63-BB2E-AA1AB0AF125C}" srcOrd="0" destOrd="0" parTransId="{EB3C5B57-CB84-4388-8080-4C33B683293C}" sibTransId="{04ADE830-7F6A-4012-A1BC-55D6B768C842}"/>
    <dgm:cxn modelId="{BFCE716C-4C10-4B74-A69D-766B7877CBDF}" srcId="{0C8E1D7F-467A-4839-8AFB-410495A2B0DF}" destId="{D4A7153D-AF03-4BF0-9CF5-5F8ABD928B10}" srcOrd="0" destOrd="0" parTransId="{0E6BA3E6-76A7-4EAD-B857-95776F487F29}" sibTransId="{4C2FED71-4F97-4592-8760-A9EE18885A3D}"/>
    <dgm:cxn modelId="{35938759-BAD9-44EC-B95C-12A6212F4543}" srcId="{BD7472EB-E5AC-4C69-BE59-914AFF59E577}" destId="{0C8E1D7F-467A-4839-8AFB-410495A2B0DF}" srcOrd="0" destOrd="0" parTransId="{62C637A3-7F2B-4882-8D07-3C9967B78425}" sibTransId="{4DA5E06F-A426-4999-998A-7F5F12019587}"/>
    <dgm:cxn modelId="{21E01B8A-5BBB-46D7-99A1-9B3196A6A9E2}" type="presOf" srcId="{D4A7153D-AF03-4BF0-9CF5-5F8ABD928B10}" destId="{D4B4E3CA-A570-42EC-B77D-EE18EE8EC35D}" srcOrd="0" destOrd="0" presId="urn:microsoft.com/office/officeart/2005/8/layout/bList2#1"/>
    <dgm:cxn modelId="{E19DAE8C-2E4E-4402-B775-B77F2F9ADF8C}" type="presOf" srcId="{BD7472EB-E5AC-4C69-BE59-914AFF59E577}" destId="{FC114D63-FF40-4963-A2C2-DE22F0625356}" srcOrd="0" destOrd="0" presId="urn:microsoft.com/office/officeart/2005/8/layout/bList2#1"/>
    <dgm:cxn modelId="{B6C8F39F-FFB3-413E-B02A-0EE91827DAD9}" srcId="{BD7472EB-E5AC-4C69-BE59-914AFF59E577}" destId="{FBC4F253-B5F1-4640-A5A3-A33A65814E9D}" srcOrd="1" destOrd="0" parTransId="{888D0053-93A4-4175-9E65-22B30E0A6C22}" sibTransId="{CAD02BA5-ABE0-4F61-893B-F6D01998BF32}"/>
    <dgm:cxn modelId="{24DF22A7-9620-4F94-AE4D-4A01D1F13AEC}" srcId="{FD7210CB-2F84-48E3-B2C4-8FA55AED0F77}" destId="{537FB13A-71BC-450C-962C-C903BCACBD9C}" srcOrd="0" destOrd="0" parTransId="{17B32527-AB00-4805-A147-D23F3706C0EB}" sibTransId="{0C1ACB41-7605-4384-B326-C1F59955EA7E}"/>
    <dgm:cxn modelId="{3A2382C4-2EA1-4BEA-AAC5-C589A50EE63C}" type="presOf" srcId="{537FB13A-71BC-450C-962C-C903BCACBD9C}" destId="{9558B475-B416-4B5C-8B6E-33EA48EF2BE4}" srcOrd="0" destOrd="0" presId="urn:microsoft.com/office/officeart/2005/8/layout/bList2#1"/>
    <dgm:cxn modelId="{14E070D4-CDF6-433D-90F9-AC0D9D439A13}" type="presOf" srcId="{FBC4F253-B5F1-4640-A5A3-A33A65814E9D}" destId="{9DDE1683-3688-415B-87B7-0815F4AA4313}" srcOrd="1" destOrd="0" presId="urn:microsoft.com/office/officeart/2005/8/layout/bList2#1"/>
    <dgm:cxn modelId="{3FAA1FF1-A012-4A55-8024-54A90D6B430A}" type="presOf" srcId="{CAD02BA5-ABE0-4F61-893B-F6D01998BF32}" destId="{D5BE8EB2-83FF-4A29-9988-B1D9C987FD25}" srcOrd="0" destOrd="0" presId="urn:microsoft.com/office/officeart/2005/8/layout/bList2#1"/>
    <dgm:cxn modelId="{10866DF2-A254-4077-90BB-871AD730A478}" type="presOf" srcId="{F8AE409F-6F39-4C63-BB2E-AA1AB0AF125C}" destId="{23B541E9-A63D-4A8E-BE33-77682995BA9E}" srcOrd="0" destOrd="0" presId="urn:microsoft.com/office/officeart/2005/8/layout/bList2#1"/>
    <dgm:cxn modelId="{5EA910B5-26F7-429A-B065-BB387C43292A}" type="presParOf" srcId="{FC114D63-FF40-4963-A2C2-DE22F0625356}" destId="{960111BD-F645-45E7-8E13-385BCA963AD6}" srcOrd="0" destOrd="0" presId="urn:microsoft.com/office/officeart/2005/8/layout/bList2#1"/>
    <dgm:cxn modelId="{34B40095-6063-46AD-AE84-D6D3B9B70651}" type="presParOf" srcId="{960111BD-F645-45E7-8E13-385BCA963AD6}" destId="{D4B4E3CA-A570-42EC-B77D-EE18EE8EC35D}" srcOrd="0" destOrd="0" presId="urn:microsoft.com/office/officeart/2005/8/layout/bList2#1"/>
    <dgm:cxn modelId="{151B8F51-8C7F-40C1-88C5-9241848C51A6}" type="presParOf" srcId="{960111BD-F645-45E7-8E13-385BCA963AD6}" destId="{8020CCB9-6DDB-44E8-8504-C1D7662BF391}" srcOrd="1" destOrd="0" presId="urn:microsoft.com/office/officeart/2005/8/layout/bList2#1"/>
    <dgm:cxn modelId="{9BC02209-C4E9-4459-AE88-8F581B5AB9BD}" type="presParOf" srcId="{960111BD-F645-45E7-8E13-385BCA963AD6}" destId="{7C1C21A1-207B-4AD6-B012-6CBC8B3E4636}" srcOrd="2" destOrd="0" presId="urn:microsoft.com/office/officeart/2005/8/layout/bList2#1"/>
    <dgm:cxn modelId="{204113F9-0ADD-4438-987D-EE2B86EAB070}" type="presParOf" srcId="{960111BD-F645-45E7-8E13-385BCA963AD6}" destId="{3013A681-A263-4F2C-9953-9E3D5291B5FF}" srcOrd="3" destOrd="0" presId="urn:microsoft.com/office/officeart/2005/8/layout/bList2#1"/>
    <dgm:cxn modelId="{E8CBBB26-3489-41BD-8ED4-0147BA0790E1}" type="presParOf" srcId="{FC114D63-FF40-4963-A2C2-DE22F0625356}" destId="{F45FB365-8747-46E3-83D7-0013C02F6579}" srcOrd="1" destOrd="0" presId="urn:microsoft.com/office/officeart/2005/8/layout/bList2#1"/>
    <dgm:cxn modelId="{94482357-7144-4751-AB50-A526D104B23E}" type="presParOf" srcId="{FC114D63-FF40-4963-A2C2-DE22F0625356}" destId="{2F192DE7-3E51-4C34-82B5-0149083284B7}" srcOrd="2" destOrd="0" presId="urn:microsoft.com/office/officeart/2005/8/layout/bList2#1"/>
    <dgm:cxn modelId="{7BB69C68-43BC-403F-82CC-076AC51B8397}" type="presParOf" srcId="{2F192DE7-3E51-4C34-82B5-0149083284B7}" destId="{23B541E9-A63D-4A8E-BE33-77682995BA9E}" srcOrd="0" destOrd="0" presId="urn:microsoft.com/office/officeart/2005/8/layout/bList2#1"/>
    <dgm:cxn modelId="{97B52FCF-4D57-4CF2-B889-202E24A443F7}" type="presParOf" srcId="{2F192DE7-3E51-4C34-82B5-0149083284B7}" destId="{EE44E777-B513-437C-8228-9A5E51539B5B}" srcOrd="1" destOrd="0" presId="urn:microsoft.com/office/officeart/2005/8/layout/bList2#1"/>
    <dgm:cxn modelId="{5208A4EB-E205-44C1-8E87-D862695EA1B9}" type="presParOf" srcId="{2F192DE7-3E51-4C34-82B5-0149083284B7}" destId="{9DDE1683-3688-415B-87B7-0815F4AA4313}" srcOrd="2" destOrd="0" presId="urn:microsoft.com/office/officeart/2005/8/layout/bList2#1"/>
    <dgm:cxn modelId="{4D127D6C-0EEB-42BE-9E48-F38F6C1CAE22}" type="presParOf" srcId="{2F192DE7-3E51-4C34-82B5-0149083284B7}" destId="{5C812D25-295D-4B64-950C-7C98E885CB33}" srcOrd="3" destOrd="0" presId="urn:microsoft.com/office/officeart/2005/8/layout/bList2#1"/>
    <dgm:cxn modelId="{6D803282-9B63-488B-A7EB-3C9D41A33B83}" type="presParOf" srcId="{FC114D63-FF40-4963-A2C2-DE22F0625356}" destId="{D5BE8EB2-83FF-4A29-9988-B1D9C987FD25}" srcOrd="3" destOrd="0" presId="urn:microsoft.com/office/officeart/2005/8/layout/bList2#1"/>
    <dgm:cxn modelId="{B30C6C72-24DF-4E3D-80A8-57F6E1B16517}" type="presParOf" srcId="{FC114D63-FF40-4963-A2C2-DE22F0625356}" destId="{A6743352-0A19-4A15-AC29-17541AE58DC8}" srcOrd="4" destOrd="0" presId="urn:microsoft.com/office/officeart/2005/8/layout/bList2#1"/>
    <dgm:cxn modelId="{AA57B422-C8C2-46F9-95DF-5A295446CB32}" type="presParOf" srcId="{A6743352-0A19-4A15-AC29-17541AE58DC8}" destId="{9558B475-B416-4B5C-8B6E-33EA48EF2BE4}" srcOrd="0" destOrd="0" presId="urn:microsoft.com/office/officeart/2005/8/layout/bList2#1"/>
    <dgm:cxn modelId="{28CF471E-4E2F-49F1-9B29-3797ED0B1A53}" type="presParOf" srcId="{A6743352-0A19-4A15-AC29-17541AE58DC8}" destId="{DD1C15A2-EE4E-4431-8910-7A07816841F9}" srcOrd="1" destOrd="0" presId="urn:microsoft.com/office/officeart/2005/8/layout/bList2#1"/>
    <dgm:cxn modelId="{97EFFFFD-8B31-46F9-9E34-F334708F7EFD}" type="presParOf" srcId="{A6743352-0A19-4A15-AC29-17541AE58DC8}" destId="{BDA673CC-C285-425F-924E-598112E6FD60}" srcOrd="2" destOrd="0" presId="urn:microsoft.com/office/officeart/2005/8/layout/bList2#1"/>
    <dgm:cxn modelId="{6843CE16-BD34-4EE9-904B-AE3FE6883C5E}" type="presParOf" srcId="{A6743352-0A19-4A15-AC29-17541AE58DC8}" destId="{7BB79A8C-014A-4204-BC47-02732E3E742E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3228F-F196-48D6-821B-6ED4FDFFB7CB}">
      <dsp:nvSpPr>
        <dsp:cNvPr id="0" name=""/>
        <dsp:cNvSpPr/>
      </dsp:nvSpPr>
      <dsp:spPr>
        <a:xfrm>
          <a:off x="3377414" y="1012803"/>
          <a:ext cx="2413623" cy="529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932"/>
              </a:lnTo>
              <a:lnTo>
                <a:pt x="2413623" y="264932"/>
              </a:lnTo>
              <a:lnTo>
                <a:pt x="2413623" y="529864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87387-F541-48B7-A06C-3F17BB211D0B}">
      <dsp:nvSpPr>
        <dsp:cNvPr id="0" name=""/>
        <dsp:cNvSpPr/>
      </dsp:nvSpPr>
      <dsp:spPr>
        <a:xfrm>
          <a:off x="3377414" y="1012803"/>
          <a:ext cx="116595" cy="529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932"/>
              </a:lnTo>
              <a:lnTo>
                <a:pt x="116595" y="264932"/>
              </a:lnTo>
              <a:lnTo>
                <a:pt x="116595" y="529864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D63A5-3E80-4074-96A4-E18F21DF2CEF}">
      <dsp:nvSpPr>
        <dsp:cNvPr id="0" name=""/>
        <dsp:cNvSpPr/>
      </dsp:nvSpPr>
      <dsp:spPr>
        <a:xfrm>
          <a:off x="1080387" y="1012803"/>
          <a:ext cx="2297027" cy="529864"/>
        </a:xfrm>
        <a:custGeom>
          <a:avLst/>
          <a:gdLst/>
          <a:ahLst/>
          <a:cxnLst/>
          <a:rect l="0" t="0" r="0" b="0"/>
          <a:pathLst>
            <a:path>
              <a:moveTo>
                <a:pt x="2297027" y="0"/>
              </a:moveTo>
              <a:lnTo>
                <a:pt x="2297027" y="264932"/>
              </a:lnTo>
              <a:lnTo>
                <a:pt x="0" y="264932"/>
              </a:lnTo>
              <a:lnTo>
                <a:pt x="0" y="529864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E8544-D82C-4A93-9A03-A9354BED4C60}">
      <dsp:nvSpPr>
        <dsp:cNvPr id="0" name=""/>
        <dsp:cNvSpPr/>
      </dsp:nvSpPr>
      <dsp:spPr>
        <a:xfrm>
          <a:off x="1611286" y="250037"/>
          <a:ext cx="3532256" cy="762765"/>
        </a:xfrm>
        <a:prstGeom prst="rect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600" b="0" i="0" u="none" strike="noStrike" kern="1200" cap="none" normalizeH="0" baseline="0">
              <a:ln/>
              <a:solidFill>
                <a:schemeClr val="bg1">
                  <a:lumMod val="75000"/>
                </a:schemeClr>
              </a:solidFill>
              <a:effectLst/>
              <a:latin typeface="Arial" charset="0"/>
            </a:rPr>
            <a:t>M. DURAND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600" b="0" i="0" u="none" strike="noStrike" kern="1200" cap="none" normalizeH="0" baseline="0">
              <a:ln/>
              <a:solidFill>
                <a:schemeClr val="bg1">
                  <a:lumMod val="75000"/>
                </a:schemeClr>
              </a:solidFill>
              <a:effectLst/>
              <a:latin typeface="Arial" charset="0"/>
            </a:rPr>
            <a:t>Accompagnateur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100" b="0" i="0" u="none" strike="noStrike" kern="1200" cap="none" normalizeH="0" baseline="0">
              <a:ln/>
              <a:solidFill>
                <a:schemeClr val="bg1">
                  <a:lumMod val="75000"/>
                </a:schemeClr>
              </a:solidFill>
              <a:effectLst/>
              <a:latin typeface="Arial" charset="0"/>
            </a:rPr>
            <a:t>M. DURAND accompagne l'ensemble du voyage</a:t>
          </a:r>
          <a:endParaRPr kumimoji="0" lang="fr-FR" sz="1100" b="0" i="0" u="none" strike="noStrike" kern="1200" cap="none" normalizeH="0" baseline="0">
            <a:ln/>
            <a:solidFill>
              <a:schemeClr val="bg1">
                <a:lumMod val="75000"/>
              </a:schemeClr>
            </a:solidFill>
            <a:effectLst/>
            <a:latin typeface="Times New Roman" pitchFamily="18" charset="0"/>
          </a:endParaRPr>
        </a:p>
      </dsp:txBody>
      <dsp:txXfrm>
        <a:off x="1611286" y="250037"/>
        <a:ext cx="3532256" cy="762765"/>
      </dsp:txXfrm>
    </dsp:sp>
    <dsp:sp modelId="{A5E107F4-3A9C-474B-8681-43A69FCB5A27}">
      <dsp:nvSpPr>
        <dsp:cNvPr id="0" name=""/>
        <dsp:cNvSpPr/>
      </dsp:nvSpPr>
      <dsp:spPr>
        <a:xfrm>
          <a:off x="774" y="1542668"/>
          <a:ext cx="2159224" cy="44058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200" b="0" i="0" u="none" strike="noStrike" kern="1200" cap="none" normalizeH="0" baseline="0">
              <a:ln/>
              <a:solidFill>
                <a:schemeClr val="bg1">
                  <a:lumMod val="75000"/>
                </a:schemeClr>
              </a:solidFill>
              <a:effectLst/>
              <a:latin typeface="Arial" charset="0"/>
            </a:rPr>
            <a:t>M. MARTIN</a:t>
          </a:r>
          <a:endParaRPr kumimoji="0" lang="fr-FR" sz="2200" b="0" i="0" u="none" strike="noStrike" kern="1200" cap="none" normalizeH="0" baseline="0">
            <a:ln/>
            <a:solidFill>
              <a:schemeClr val="bg1">
                <a:lumMod val="75000"/>
              </a:schemeClr>
            </a:solidFill>
            <a:effectLst/>
            <a:latin typeface="Times New Roman" pitchFamily="18" charset="0"/>
          </a:endParaRPr>
        </a:p>
      </dsp:txBody>
      <dsp:txXfrm>
        <a:off x="774" y="1542668"/>
        <a:ext cx="2159224" cy="440582"/>
      </dsp:txXfrm>
    </dsp:sp>
    <dsp:sp modelId="{A685F4B5-5650-4BA5-BE4D-96EF6964B79A}">
      <dsp:nvSpPr>
        <dsp:cNvPr id="0" name=""/>
        <dsp:cNvSpPr/>
      </dsp:nvSpPr>
      <dsp:spPr>
        <a:xfrm>
          <a:off x="2689864" y="1542668"/>
          <a:ext cx="1608291" cy="497316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200" b="0" i="0" u="none" strike="noStrike" kern="1200" cap="none" normalizeH="0" baseline="0">
              <a:ln/>
              <a:solidFill>
                <a:schemeClr val="bg1">
                  <a:lumMod val="75000"/>
                </a:schemeClr>
              </a:solidFill>
              <a:effectLst/>
              <a:latin typeface="Arial" charset="0"/>
            </a:rPr>
            <a:t>M. MARIE</a:t>
          </a:r>
          <a:endParaRPr kumimoji="0" lang="fr-FR" sz="2200" b="0" i="0" u="none" strike="noStrike" kern="1200" cap="none" normalizeH="0" baseline="0">
            <a:ln/>
            <a:solidFill>
              <a:schemeClr val="bg1">
                <a:lumMod val="75000"/>
              </a:schemeClr>
            </a:solidFill>
            <a:effectLst/>
            <a:latin typeface="Times New Roman" pitchFamily="18" charset="0"/>
          </a:endParaRPr>
        </a:p>
      </dsp:txBody>
      <dsp:txXfrm>
        <a:off x="2689864" y="1542668"/>
        <a:ext cx="1608291" cy="497316"/>
      </dsp:txXfrm>
    </dsp:sp>
    <dsp:sp modelId="{09BF2C13-81A9-47B0-B4EE-FC088466AF2C}">
      <dsp:nvSpPr>
        <dsp:cNvPr id="0" name=""/>
        <dsp:cNvSpPr/>
      </dsp:nvSpPr>
      <dsp:spPr>
        <a:xfrm>
          <a:off x="4828021" y="1542668"/>
          <a:ext cx="1926033" cy="507585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2200" b="0" i="0" u="none" strike="noStrike" kern="1200" cap="none" normalizeH="0" baseline="0">
              <a:ln/>
              <a:solidFill>
                <a:schemeClr val="bg1">
                  <a:lumMod val="75000"/>
                </a:schemeClr>
              </a:solidFill>
              <a:effectLst/>
              <a:latin typeface="Arial" charset="0"/>
            </a:rPr>
            <a:t>Mme DUPONT</a:t>
          </a:r>
          <a:endParaRPr kumimoji="0" lang="fr-FR" sz="2200" b="0" i="0" u="none" strike="noStrike" kern="1200" cap="none" normalizeH="0" baseline="0">
            <a:ln/>
            <a:solidFill>
              <a:schemeClr val="bg1">
                <a:lumMod val="75000"/>
              </a:schemeClr>
            </a:solidFill>
            <a:effectLst/>
            <a:latin typeface="Times New Roman" pitchFamily="18" charset="0"/>
          </a:endParaRPr>
        </a:p>
      </dsp:txBody>
      <dsp:txXfrm>
        <a:off x="4828021" y="1542668"/>
        <a:ext cx="1926033" cy="507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4E3CA-A570-42EC-B77D-EE18EE8EC35D}">
      <dsp:nvSpPr>
        <dsp:cNvPr id="0" name=""/>
        <dsp:cNvSpPr/>
      </dsp:nvSpPr>
      <dsp:spPr>
        <a:xfrm>
          <a:off x="3752" y="39884"/>
          <a:ext cx="2144942" cy="895642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Départ en car à 18 h00</a:t>
          </a:r>
        </a:p>
      </dsp:txBody>
      <dsp:txXfrm>
        <a:off x="24738" y="60870"/>
        <a:ext cx="2102970" cy="874656"/>
      </dsp:txXfrm>
    </dsp:sp>
    <dsp:sp modelId="{7C1C21A1-207B-4AD6-B012-6CBC8B3E4636}">
      <dsp:nvSpPr>
        <dsp:cNvPr id="0" name=""/>
        <dsp:cNvSpPr/>
      </dsp:nvSpPr>
      <dsp:spPr>
        <a:xfrm>
          <a:off x="11431" y="1094337"/>
          <a:ext cx="2129583" cy="521702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>
              <a:solidFill>
                <a:schemeClr val="bg1">
                  <a:lumMod val="75000"/>
                </a:schemeClr>
              </a:solidFill>
            </a:rPr>
            <a:t>Caen</a:t>
          </a:r>
        </a:p>
      </dsp:txBody>
      <dsp:txXfrm>
        <a:off x="11431" y="1094337"/>
        <a:ext cx="1499706" cy="521702"/>
      </dsp:txXfrm>
    </dsp:sp>
    <dsp:sp modelId="{3013A681-A263-4F2C-9953-9E3D5291B5FF}">
      <dsp:nvSpPr>
        <dsp:cNvPr id="0" name=""/>
        <dsp:cNvSpPr/>
      </dsp:nvSpPr>
      <dsp:spPr>
        <a:xfrm>
          <a:off x="1619237" y="1071567"/>
          <a:ext cx="568859" cy="56885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541E9-A63D-4A8E-BE33-77682995BA9E}">
      <dsp:nvSpPr>
        <dsp:cNvPr id="0" name=""/>
        <dsp:cNvSpPr/>
      </dsp:nvSpPr>
      <dsp:spPr>
        <a:xfrm>
          <a:off x="2289626" y="44631"/>
          <a:ext cx="2041963" cy="876654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Départ en car à 16 h00</a:t>
          </a:r>
        </a:p>
      </dsp:txBody>
      <dsp:txXfrm>
        <a:off x="2310167" y="65172"/>
        <a:ext cx="2000881" cy="856113"/>
      </dsp:txXfrm>
    </dsp:sp>
    <dsp:sp modelId="{9DDE1683-3688-415B-87B7-0815F4AA4313}">
      <dsp:nvSpPr>
        <dsp:cNvPr id="0" name=""/>
        <dsp:cNvSpPr/>
      </dsp:nvSpPr>
      <dsp:spPr>
        <a:xfrm>
          <a:off x="2332803" y="1089590"/>
          <a:ext cx="1955610" cy="521702"/>
        </a:xfrm>
        <a:prstGeom prst="rect">
          <a:avLst/>
        </a:prstGeom>
        <a:solidFill>
          <a:schemeClr val="accent3">
            <a:shade val="80000"/>
            <a:hueOff val="3842"/>
            <a:satOff val="563"/>
            <a:lumOff val="10192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>
              <a:solidFill>
                <a:schemeClr val="bg1">
                  <a:lumMod val="75000"/>
                </a:schemeClr>
              </a:solidFill>
            </a:rPr>
            <a:t>Flers</a:t>
          </a:r>
        </a:p>
      </dsp:txBody>
      <dsp:txXfrm>
        <a:off x="2332803" y="1089590"/>
        <a:ext cx="1377190" cy="521702"/>
      </dsp:txXfrm>
    </dsp:sp>
    <dsp:sp modelId="{5C812D25-295D-4B64-950C-7C98E885CB33}">
      <dsp:nvSpPr>
        <dsp:cNvPr id="0" name=""/>
        <dsp:cNvSpPr/>
      </dsp:nvSpPr>
      <dsp:spPr>
        <a:xfrm>
          <a:off x="3762382" y="1071570"/>
          <a:ext cx="568859" cy="5688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8B475-B416-4B5C-8B6E-33EA48EF2BE4}">
      <dsp:nvSpPr>
        <dsp:cNvPr id="0" name=""/>
        <dsp:cNvSpPr/>
      </dsp:nvSpPr>
      <dsp:spPr>
        <a:xfrm>
          <a:off x="4472521" y="54283"/>
          <a:ext cx="2143626" cy="83804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Départ en car à 16 h00</a:t>
          </a:r>
        </a:p>
      </dsp:txBody>
      <dsp:txXfrm>
        <a:off x="4492157" y="73919"/>
        <a:ext cx="2104354" cy="818412"/>
      </dsp:txXfrm>
    </dsp:sp>
    <dsp:sp modelId="{BDA673CC-C285-425F-924E-598112E6FD60}">
      <dsp:nvSpPr>
        <dsp:cNvPr id="0" name=""/>
        <dsp:cNvSpPr/>
      </dsp:nvSpPr>
      <dsp:spPr>
        <a:xfrm>
          <a:off x="4475861" y="1079939"/>
          <a:ext cx="2136946" cy="521702"/>
        </a:xfrm>
        <a:prstGeom prst="rect">
          <a:avLst/>
        </a:prstGeom>
        <a:solidFill>
          <a:schemeClr val="accent3">
            <a:shade val="80000"/>
            <a:hueOff val="7683"/>
            <a:satOff val="1125"/>
            <a:lumOff val="20385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kern="1200">
              <a:solidFill>
                <a:schemeClr val="bg1">
                  <a:lumMod val="75000"/>
                </a:schemeClr>
              </a:solidFill>
            </a:rPr>
            <a:t>Rouen</a:t>
          </a:r>
        </a:p>
      </dsp:txBody>
      <dsp:txXfrm>
        <a:off x="4475861" y="1079939"/>
        <a:ext cx="1504891" cy="521702"/>
      </dsp:txXfrm>
    </dsp:sp>
    <dsp:sp modelId="{7BB79A8C-014A-4204-BC47-02732E3E742E}">
      <dsp:nvSpPr>
        <dsp:cNvPr id="0" name=""/>
        <dsp:cNvSpPr/>
      </dsp:nvSpPr>
      <dsp:spPr>
        <a:xfrm>
          <a:off x="6048398" y="1071573"/>
          <a:ext cx="568859" cy="5688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12052-A919-45E5-90F7-A58338C8BE34}" type="datetimeFigureOut">
              <a:rPr lang="fr-FR" smtClean="0"/>
              <a:pPr/>
              <a:t>08/02/2018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F6948-4677-4AC5-9459-1C73F805F88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88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b="1" u="sng" dirty="0"/>
              <a:t>Accueil</a:t>
            </a:r>
            <a:endParaRPr lang="fr-FR" b="1" u="sng" dirty="0"/>
          </a:p>
          <a:p>
            <a:r>
              <a:rPr lang="fr-FR" sz="1600" dirty="0"/>
              <a:t>Présentation générale du voyage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F6948-4677-4AC5-9459-1C73F805F88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91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FR" sz="1600"/>
              <a:t>Itinéraire prévu</a:t>
            </a:r>
          </a:p>
          <a:p>
            <a:pPr>
              <a:buFont typeface="Arial" pitchFamily="34" charset="0"/>
              <a:buChar char="•"/>
            </a:pPr>
            <a:r>
              <a:rPr lang="fr-FR" sz="1600"/>
              <a:t>Différentes étapes</a:t>
            </a:r>
          </a:p>
          <a:p>
            <a:pPr>
              <a:buFont typeface="Arial" pitchFamily="34" charset="0"/>
              <a:buChar char="•"/>
            </a:pPr>
            <a:r>
              <a:rPr lang="fr-FR" sz="1600"/>
              <a:t>Lieux de villégiature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F6948-4677-4AC5-9459-1C73F805F88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430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b="1" u="sng"/>
              <a:t>Montréal</a:t>
            </a:r>
            <a:endParaRPr lang="fr-FR" b="1" u="sng"/>
          </a:p>
          <a:p>
            <a:r>
              <a:rPr lang="fr-FR" sz="1600"/>
              <a:t>Programme de la journée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F6948-4677-4AC5-9459-1C73F805F88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6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b="1"/>
              <a:t>Lac </a:t>
            </a:r>
            <a:r>
              <a:rPr lang="fr-FR" sz="1800" b="1" err="1"/>
              <a:t>Erié</a:t>
            </a:r>
            <a:endParaRPr lang="fr-FR" sz="1800" b="1"/>
          </a:p>
          <a:p>
            <a:r>
              <a:rPr lang="fr-FR" sz="1600"/>
              <a:t>Programme de la promenade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F6948-4677-4AC5-9459-1C73F805F88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246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b="1"/>
              <a:t>Ski</a:t>
            </a:r>
            <a:endParaRPr lang="fr-FR" b="1"/>
          </a:p>
          <a:p>
            <a:pPr>
              <a:buFont typeface="Arial" pitchFamily="34" charset="0"/>
              <a:buChar char="•"/>
            </a:pPr>
            <a:r>
              <a:rPr lang="fr-FR" sz="1600"/>
              <a:t>Programme de la randonnée</a:t>
            </a:r>
          </a:p>
          <a:p>
            <a:pPr>
              <a:buFont typeface="Arial" pitchFamily="34" charset="0"/>
              <a:buChar char="•"/>
            </a:pPr>
            <a:r>
              <a:rPr lang="fr-FR" sz="1600"/>
              <a:t>Graphique des hauteurs de neige</a:t>
            </a:r>
          </a:p>
          <a:p>
            <a:pPr>
              <a:buFont typeface="Arial" pitchFamily="34" charset="0"/>
              <a:buChar char="•"/>
            </a:pPr>
            <a:r>
              <a:rPr lang="fr-FR" sz="1600"/>
              <a:t>Tableau météo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F6948-4677-4AC5-9459-1C73F805F88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833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b="1"/>
              <a:t>Rocheuses</a:t>
            </a:r>
            <a:endParaRPr lang="fr-FR" b="1"/>
          </a:p>
          <a:p>
            <a:pPr>
              <a:buFont typeface="Arial" pitchFamily="34" charset="0"/>
              <a:buChar char="•"/>
            </a:pPr>
            <a:r>
              <a:rPr lang="fr-FR" sz="1600"/>
              <a:t>Chutes du Niagara</a:t>
            </a:r>
          </a:p>
          <a:p>
            <a:pPr>
              <a:buFont typeface="Arial" pitchFamily="34" charset="0"/>
              <a:buChar char="•"/>
            </a:pPr>
            <a:r>
              <a:rPr lang="fr-FR" sz="1600"/>
              <a:t>Découverte de la faune et de la flore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F6948-4677-4AC5-9459-1C73F805F88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764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b="1"/>
              <a:t>Départ</a:t>
            </a:r>
            <a:endParaRPr lang="fr-FR" b="1"/>
          </a:p>
          <a:p>
            <a:r>
              <a:rPr lang="fr-FR" sz="1600"/>
              <a:t>Horaire des cars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F6948-4677-4AC5-9459-1C73F805F88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77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9EEE-9231-4310-BE7B-FA9B81645793}" type="datetimeFigureOut">
              <a:rPr lang="fr-FR" smtClean="0"/>
              <a:pPr/>
              <a:t>08/02/2018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4378-A5C3-46FA-B512-B0C91F40E3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9EEE-9231-4310-BE7B-FA9B81645793}" type="datetimeFigureOut">
              <a:rPr lang="fr-FR" smtClean="0"/>
              <a:pPr/>
              <a:t>08/02/2018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4378-A5C3-46FA-B512-B0C91F40E3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9EEE-9231-4310-BE7B-FA9B81645793}" type="datetimeFigureOut">
              <a:rPr lang="fr-FR" smtClean="0"/>
              <a:pPr/>
              <a:t>08/02/2018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4378-A5C3-46FA-B512-B0C91F40E3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9EEE-9231-4310-BE7B-FA9B81645793}" type="datetimeFigureOut">
              <a:rPr lang="fr-FR" smtClean="0"/>
              <a:pPr/>
              <a:t>08/02/2018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4378-A5C3-46FA-B512-B0C91F40E3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9EEE-9231-4310-BE7B-FA9B81645793}" type="datetimeFigureOut">
              <a:rPr lang="fr-FR" smtClean="0"/>
              <a:pPr/>
              <a:t>08/02/2018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4378-A5C3-46FA-B512-B0C91F40E3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 algn="l" rtl="0" eaLnBrk="1" latinLnBrk="0" hangingPunct="1">
              <a:spcBef>
                <a:spcPct val="0"/>
              </a:spcBef>
              <a:buNone/>
              <a:defRPr kumimoji="0" lang="en-US" sz="4400" b="1" i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>
            <a:lvl1pPr marL="571500" indent="-571500" algn="l" rtl="0" eaLnBrk="1" latinLnBrk="0" hangingPunct="1">
              <a:spcBef>
                <a:spcPct val="0"/>
              </a:spcBef>
              <a:buFontTx/>
              <a:buNone/>
              <a:defRPr kumimoji="0" lang="fr-FR" sz="3200" kern="1200" baseline="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548640" indent="-182880">
              <a:buFontTx/>
              <a:buBlip>
                <a:blip r:embed="rId2"/>
              </a:buBlip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buFontTx/>
              <a:buBlip>
                <a:blip r:embed="rId3"/>
              </a:buBlip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274320" lvl="0" indent="-274320" algn="l" rtl="0" eaLnBrk="1" latinLnBrk="0" hangingPunct="1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5000"/>
              <a:buFont typeface="Wingdings 2"/>
              <a:buChar char=""/>
            </a:pPr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9EEE-9231-4310-BE7B-FA9B81645793}" type="datetimeFigureOut">
              <a:rPr lang="fr-FR" smtClean="0"/>
              <a:pPr/>
              <a:t>08/02/2018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4378-A5C3-46FA-B512-B0C91F40E3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9EEE-9231-4310-BE7B-FA9B81645793}" type="datetimeFigureOut">
              <a:rPr lang="fr-FR" smtClean="0"/>
              <a:pPr/>
              <a:t>08/02/2018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4378-A5C3-46FA-B512-B0C91F40E3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>
            <a:lvl1pPr>
              <a:defRPr>
                <a:solidFill>
                  <a:srgbClr val="223D5E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9EEE-9231-4310-BE7B-FA9B81645793}" type="datetimeFigureOut">
              <a:rPr lang="fr-FR" smtClean="0"/>
              <a:pPr/>
              <a:t>08/02/2018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4378-A5C3-46FA-B512-B0C91F40E3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9EEE-9231-4310-BE7B-FA9B81645793}" type="datetimeFigureOut">
              <a:rPr lang="fr-FR" smtClean="0"/>
              <a:pPr/>
              <a:t>08/02/2018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4378-A5C3-46FA-B512-B0C91F40E3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9EEE-9231-4310-BE7B-FA9B81645793}" type="datetimeFigureOut">
              <a:rPr lang="fr-FR" smtClean="0"/>
              <a:pPr/>
              <a:t>08/02/2018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4378-A5C3-46FA-B512-B0C91F40E3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9EEE-9231-4310-BE7B-FA9B81645793}" type="datetimeFigureOut">
              <a:rPr lang="fr-FR" smtClean="0"/>
              <a:pPr/>
              <a:t>08/02/2018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4378-A5C3-46FA-B512-B0C91F40E3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9EEE-9231-4310-BE7B-FA9B81645793}" type="datetimeFigureOut">
              <a:rPr lang="fr-FR" smtClean="0"/>
              <a:pPr/>
              <a:t>08/02/2018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44378-A5C3-46FA-B512-B0C91F40E37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CB9EEE-9231-4310-BE7B-FA9B81645793}" type="datetimeFigureOut">
              <a:rPr lang="fr-FR" smtClean="0"/>
              <a:pPr/>
              <a:t>08/02/2018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644378-A5C3-46FA-B512-B0C91F40E3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49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bonjourquebec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jgreen\Music\Classique%20autour%20de%20minuit\07%20Gymnop&#233;die%20n&#176;3.wma" TargetMode="External"/><Relationship Id="rId6" Type="http://schemas.openxmlformats.org/officeDocument/2006/relationships/audio" Target="../media/audio1.wav"/><Relationship Id="rId5" Type="http://schemas.openxmlformats.org/officeDocument/2006/relationships/hyperlink" Target="file:///C:\Program%20Files\Internet%20Explorer\iexplore.exe" TargetMode="External"/><Relationship Id="rId4" Type="http://schemas.openxmlformats.org/officeDocument/2006/relationships/image" Target="../media/image3.gif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Supports%20ios\powerpoint%202013\Exos%20Powerpoint\images1\Lake.wmv" TargetMode="External"/><Relationship Id="rId1" Type="http://schemas.microsoft.com/office/2007/relationships/media" Target="file:///C:\Supports%20ios\powerpoint%202013\Exos%20Powerpoint\images1\Lake.wmv" TargetMode="Externa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ublic\Videos\Sample%20Videos\Bear.wmv" TargetMode="External"/><Relationship Id="rId6" Type="http://schemas.openxmlformats.org/officeDocument/2006/relationships/image" Target="../media/image10.jpeg"/><Relationship Id="rId5" Type="http://schemas.openxmlformats.org/officeDocument/2006/relationships/hyperlink" Target="http://www.youtube.com/watch?v=gS8HiWtRQ3E&amp;eurl=http://video.google.fr/videosearch?sourceid=navclient&amp;hl=fr&amp;rlz=1T4ADBR_frFR305FR305&amp;q=niagara%20falls&amp;umiurl=http://i4.ytimg.com/vi/gS8HiWtRQ3E/hqdefault.jpg&amp;feature=player_embedded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4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tx2">
                <a:lumMod val="75000"/>
              </a:schemeClr>
            </a:gs>
            <a:gs pos="62000">
              <a:schemeClr val="bg1">
                <a:alpha val="73000"/>
                <a:lumMod val="76000"/>
              </a:schemeClr>
            </a:gs>
            <a:gs pos="100000">
              <a:schemeClr val="tx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drapeau" descr="C:\Users\jgreen\AppData\Local\Microsoft\Windows\Temporary Internet Files\Content.IE5\LD3A62ER\MMj01782370000[1]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357826"/>
            <a:ext cx="952500" cy="952500"/>
          </a:xfrm>
          <a:prstGeom prst="rect">
            <a:avLst/>
          </a:prstGeom>
          <a:noFill/>
        </p:spPr>
      </p:pic>
      <p:sp>
        <p:nvSpPr>
          <p:cNvPr id="10" name="feuille">
            <a:hlinkClick r:id="rId5" action="ppaction://program"/>
            <a:hlinkHover r:id="" action="ppaction://noaction" highlightClick="1">
              <a:snd r:embed="rId6" name="wind.wav"/>
            </a:hlinkHover>
          </p:cNvPr>
          <p:cNvSpPr/>
          <p:nvPr/>
        </p:nvSpPr>
        <p:spPr>
          <a:xfrm>
            <a:off x="6685280" y="3587729"/>
            <a:ext cx="1789780" cy="1653305"/>
          </a:xfrm>
          <a:custGeom>
            <a:avLst/>
            <a:gdLst>
              <a:gd name="connsiteX0" fmla="*/ 1351280 w 1789780"/>
              <a:gd name="connsiteY0" fmla="*/ 1543071 h 1653305"/>
              <a:gd name="connsiteX1" fmla="*/ 1320800 w 1789780"/>
              <a:gd name="connsiteY1" fmla="*/ 1532911 h 1653305"/>
              <a:gd name="connsiteX2" fmla="*/ 1300480 w 1789780"/>
              <a:gd name="connsiteY2" fmla="*/ 1502431 h 1653305"/>
              <a:gd name="connsiteX3" fmla="*/ 1270000 w 1789780"/>
              <a:gd name="connsiteY3" fmla="*/ 1471951 h 1653305"/>
              <a:gd name="connsiteX4" fmla="*/ 1259840 w 1789780"/>
              <a:gd name="connsiteY4" fmla="*/ 1441471 h 1653305"/>
              <a:gd name="connsiteX5" fmla="*/ 1219200 w 1789780"/>
              <a:gd name="connsiteY5" fmla="*/ 1380511 h 1653305"/>
              <a:gd name="connsiteX6" fmla="*/ 1198880 w 1789780"/>
              <a:gd name="connsiteY6" fmla="*/ 1350031 h 1653305"/>
              <a:gd name="connsiteX7" fmla="*/ 1188720 w 1789780"/>
              <a:gd name="connsiteY7" fmla="*/ 1319551 h 1653305"/>
              <a:gd name="connsiteX8" fmla="*/ 1259840 w 1789780"/>
              <a:gd name="connsiteY8" fmla="*/ 1299231 h 1653305"/>
              <a:gd name="connsiteX9" fmla="*/ 1361440 w 1789780"/>
              <a:gd name="connsiteY9" fmla="*/ 1289071 h 1653305"/>
              <a:gd name="connsiteX10" fmla="*/ 1432560 w 1789780"/>
              <a:gd name="connsiteY10" fmla="*/ 1278911 h 1653305"/>
              <a:gd name="connsiteX11" fmla="*/ 1463040 w 1789780"/>
              <a:gd name="connsiteY11" fmla="*/ 1268751 h 1653305"/>
              <a:gd name="connsiteX12" fmla="*/ 1513840 w 1789780"/>
              <a:gd name="connsiteY12" fmla="*/ 1228111 h 1653305"/>
              <a:gd name="connsiteX13" fmla="*/ 1574800 w 1789780"/>
              <a:gd name="connsiteY13" fmla="*/ 1197631 h 1653305"/>
              <a:gd name="connsiteX14" fmla="*/ 1605280 w 1789780"/>
              <a:gd name="connsiteY14" fmla="*/ 1177311 h 1653305"/>
              <a:gd name="connsiteX15" fmla="*/ 1645920 w 1789780"/>
              <a:gd name="connsiteY15" fmla="*/ 1126511 h 1653305"/>
              <a:gd name="connsiteX16" fmla="*/ 1666240 w 1789780"/>
              <a:gd name="connsiteY16" fmla="*/ 1096031 h 1653305"/>
              <a:gd name="connsiteX17" fmla="*/ 1727200 w 1789780"/>
              <a:gd name="connsiteY17" fmla="*/ 1075711 h 1653305"/>
              <a:gd name="connsiteX18" fmla="*/ 1778000 w 1789780"/>
              <a:gd name="connsiteY18" fmla="*/ 1024911 h 1653305"/>
              <a:gd name="connsiteX19" fmla="*/ 1717040 w 1789780"/>
              <a:gd name="connsiteY19" fmla="*/ 1004591 h 1653305"/>
              <a:gd name="connsiteX20" fmla="*/ 1686560 w 1789780"/>
              <a:gd name="connsiteY20" fmla="*/ 994431 h 1653305"/>
              <a:gd name="connsiteX21" fmla="*/ 1503680 w 1789780"/>
              <a:gd name="connsiteY21" fmla="*/ 974111 h 1653305"/>
              <a:gd name="connsiteX22" fmla="*/ 1483360 w 1789780"/>
              <a:gd name="connsiteY22" fmla="*/ 933471 h 1653305"/>
              <a:gd name="connsiteX23" fmla="*/ 1524000 w 1789780"/>
              <a:gd name="connsiteY23" fmla="*/ 811551 h 1653305"/>
              <a:gd name="connsiteX24" fmla="*/ 1534160 w 1789780"/>
              <a:gd name="connsiteY24" fmla="*/ 781071 h 1653305"/>
              <a:gd name="connsiteX25" fmla="*/ 1544320 w 1789780"/>
              <a:gd name="connsiteY25" fmla="*/ 750591 h 1653305"/>
              <a:gd name="connsiteX26" fmla="*/ 1564640 w 1789780"/>
              <a:gd name="connsiteY26" fmla="*/ 720111 h 1653305"/>
              <a:gd name="connsiteX27" fmla="*/ 1595120 w 1789780"/>
              <a:gd name="connsiteY27" fmla="*/ 659151 h 1653305"/>
              <a:gd name="connsiteX28" fmla="*/ 1625600 w 1789780"/>
              <a:gd name="connsiteY28" fmla="*/ 648991 h 1653305"/>
              <a:gd name="connsiteX29" fmla="*/ 1686560 w 1789780"/>
              <a:gd name="connsiteY29" fmla="*/ 557551 h 1653305"/>
              <a:gd name="connsiteX30" fmla="*/ 1706880 w 1789780"/>
              <a:gd name="connsiteY30" fmla="*/ 527071 h 1653305"/>
              <a:gd name="connsiteX31" fmla="*/ 1717040 w 1789780"/>
              <a:gd name="connsiteY31" fmla="*/ 496591 h 1653305"/>
              <a:gd name="connsiteX32" fmla="*/ 1554480 w 1789780"/>
              <a:gd name="connsiteY32" fmla="*/ 506751 h 1653305"/>
              <a:gd name="connsiteX33" fmla="*/ 1534160 w 1789780"/>
              <a:gd name="connsiteY33" fmla="*/ 537231 h 1653305"/>
              <a:gd name="connsiteX34" fmla="*/ 1524000 w 1789780"/>
              <a:gd name="connsiteY34" fmla="*/ 496591 h 1653305"/>
              <a:gd name="connsiteX35" fmla="*/ 1503680 w 1789780"/>
              <a:gd name="connsiteY35" fmla="*/ 435631 h 1653305"/>
              <a:gd name="connsiteX36" fmla="*/ 1483360 w 1789780"/>
              <a:gd name="connsiteY36" fmla="*/ 344191 h 1653305"/>
              <a:gd name="connsiteX37" fmla="*/ 1463040 w 1789780"/>
              <a:gd name="connsiteY37" fmla="*/ 313711 h 1653305"/>
              <a:gd name="connsiteX38" fmla="*/ 1442720 w 1789780"/>
              <a:gd name="connsiteY38" fmla="*/ 252751 h 1653305"/>
              <a:gd name="connsiteX39" fmla="*/ 1412240 w 1789780"/>
              <a:gd name="connsiteY39" fmla="*/ 191791 h 1653305"/>
              <a:gd name="connsiteX40" fmla="*/ 1422400 w 1789780"/>
              <a:gd name="connsiteY40" fmla="*/ 140991 h 1653305"/>
              <a:gd name="connsiteX41" fmla="*/ 1452880 w 1789780"/>
              <a:gd name="connsiteY41" fmla="*/ 110511 h 1653305"/>
              <a:gd name="connsiteX42" fmla="*/ 1463040 w 1789780"/>
              <a:gd name="connsiteY42" fmla="*/ 80031 h 1653305"/>
              <a:gd name="connsiteX43" fmla="*/ 1452880 w 1789780"/>
              <a:gd name="connsiteY43" fmla="*/ 8911 h 1653305"/>
              <a:gd name="connsiteX44" fmla="*/ 1422400 w 1789780"/>
              <a:gd name="connsiteY44" fmla="*/ 19071 h 1653305"/>
              <a:gd name="connsiteX45" fmla="*/ 1361440 w 1789780"/>
              <a:gd name="connsiteY45" fmla="*/ 110511 h 1653305"/>
              <a:gd name="connsiteX46" fmla="*/ 1330960 w 1789780"/>
              <a:gd name="connsiteY46" fmla="*/ 140991 h 1653305"/>
              <a:gd name="connsiteX47" fmla="*/ 1280160 w 1789780"/>
              <a:gd name="connsiteY47" fmla="*/ 181631 h 1653305"/>
              <a:gd name="connsiteX48" fmla="*/ 1259840 w 1789780"/>
              <a:gd name="connsiteY48" fmla="*/ 212111 h 1653305"/>
              <a:gd name="connsiteX49" fmla="*/ 1229360 w 1789780"/>
              <a:gd name="connsiteY49" fmla="*/ 222271 h 1653305"/>
              <a:gd name="connsiteX50" fmla="*/ 1198880 w 1789780"/>
              <a:gd name="connsiteY50" fmla="*/ 242591 h 1653305"/>
              <a:gd name="connsiteX51" fmla="*/ 1087120 w 1789780"/>
              <a:gd name="connsiteY51" fmla="*/ 262911 h 1653305"/>
              <a:gd name="connsiteX52" fmla="*/ 1076960 w 1789780"/>
              <a:gd name="connsiteY52" fmla="*/ 293391 h 1653305"/>
              <a:gd name="connsiteX53" fmla="*/ 1097280 w 1789780"/>
              <a:gd name="connsiteY53" fmla="*/ 364511 h 1653305"/>
              <a:gd name="connsiteX54" fmla="*/ 1076960 w 1789780"/>
              <a:gd name="connsiteY54" fmla="*/ 445791 h 1653305"/>
              <a:gd name="connsiteX55" fmla="*/ 1036320 w 1789780"/>
              <a:gd name="connsiteY55" fmla="*/ 506751 h 1653305"/>
              <a:gd name="connsiteX56" fmla="*/ 965200 w 1789780"/>
              <a:gd name="connsiteY56" fmla="*/ 425471 h 1653305"/>
              <a:gd name="connsiteX57" fmla="*/ 944880 w 1789780"/>
              <a:gd name="connsiteY57" fmla="*/ 364511 h 1653305"/>
              <a:gd name="connsiteX58" fmla="*/ 934720 w 1789780"/>
              <a:gd name="connsiteY58" fmla="*/ 334031 h 1653305"/>
              <a:gd name="connsiteX59" fmla="*/ 904240 w 1789780"/>
              <a:gd name="connsiteY59" fmla="*/ 273071 h 1653305"/>
              <a:gd name="connsiteX60" fmla="*/ 894080 w 1789780"/>
              <a:gd name="connsiteY60" fmla="*/ 191791 h 1653305"/>
              <a:gd name="connsiteX61" fmla="*/ 863600 w 1789780"/>
              <a:gd name="connsiteY61" fmla="*/ 222271 h 1653305"/>
              <a:gd name="connsiteX62" fmla="*/ 853440 w 1789780"/>
              <a:gd name="connsiteY62" fmla="*/ 252751 h 1653305"/>
              <a:gd name="connsiteX63" fmla="*/ 792480 w 1789780"/>
              <a:gd name="connsiteY63" fmla="*/ 283231 h 1653305"/>
              <a:gd name="connsiteX64" fmla="*/ 680720 w 1789780"/>
              <a:gd name="connsiteY64" fmla="*/ 273071 h 1653305"/>
              <a:gd name="connsiteX65" fmla="*/ 609600 w 1789780"/>
              <a:gd name="connsiteY65" fmla="*/ 252751 h 1653305"/>
              <a:gd name="connsiteX66" fmla="*/ 589280 w 1789780"/>
              <a:gd name="connsiteY66" fmla="*/ 222271 h 1653305"/>
              <a:gd name="connsiteX67" fmla="*/ 568960 w 1789780"/>
              <a:gd name="connsiteY67" fmla="*/ 151151 h 1653305"/>
              <a:gd name="connsiteX68" fmla="*/ 558800 w 1789780"/>
              <a:gd name="connsiteY68" fmla="*/ 120671 h 1653305"/>
              <a:gd name="connsiteX69" fmla="*/ 548640 w 1789780"/>
              <a:gd name="connsiteY69" fmla="*/ 49551 h 1653305"/>
              <a:gd name="connsiteX70" fmla="*/ 518160 w 1789780"/>
              <a:gd name="connsiteY70" fmla="*/ 29231 h 1653305"/>
              <a:gd name="connsiteX71" fmla="*/ 497840 w 1789780"/>
              <a:gd name="connsiteY71" fmla="*/ 90191 h 1653305"/>
              <a:gd name="connsiteX72" fmla="*/ 518160 w 1789780"/>
              <a:gd name="connsiteY72" fmla="*/ 212111 h 1653305"/>
              <a:gd name="connsiteX73" fmla="*/ 528320 w 1789780"/>
              <a:gd name="connsiteY73" fmla="*/ 252751 h 1653305"/>
              <a:gd name="connsiteX74" fmla="*/ 518160 w 1789780"/>
              <a:gd name="connsiteY74" fmla="*/ 334031 h 1653305"/>
              <a:gd name="connsiteX75" fmla="*/ 487680 w 1789780"/>
              <a:gd name="connsiteY75" fmla="*/ 425471 h 1653305"/>
              <a:gd name="connsiteX76" fmla="*/ 457200 w 1789780"/>
              <a:gd name="connsiteY76" fmla="*/ 445791 h 1653305"/>
              <a:gd name="connsiteX77" fmla="*/ 396240 w 1789780"/>
              <a:gd name="connsiteY77" fmla="*/ 466111 h 1653305"/>
              <a:gd name="connsiteX78" fmla="*/ 365760 w 1789780"/>
              <a:gd name="connsiteY78" fmla="*/ 476271 h 1653305"/>
              <a:gd name="connsiteX79" fmla="*/ 355600 w 1789780"/>
              <a:gd name="connsiteY79" fmla="*/ 506751 h 1653305"/>
              <a:gd name="connsiteX80" fmla="*/ 416560 w 1789780"/>
              <a:gd name="connsiteY80" fmla="*/ 547391 h 1653305"/>
              <a:gd name="connsiteX81" fmla="*/ 447040 w 1789780"/>
              <a:gd name="connsiteY81" fmla="*/ 567711 h 1653305"/>
              <a:gd name="connsiteX82" fmla="*/ 508000 w 1789780"/>
              <a:gd name="connsiteY82" fmla="*/ 618511 h 1653305"/>
              <a:gd name="connsiteX83" fmla="*/ 589280 w 1789780"/>
              <a:gd name="connsiteY83" fmla="*/ 740431 h 1653305"/>
              <a:gd name="connsiteX84" fmla="*/ 609600 w 1789780"/>
              <a:gd name="connsiteY84" fmla="*/ 801391 h 1653305"/>
              <a:gd name="connsiteX85" fmla="*/ 599440 w 1789780"/>
              <a:gd name="connsiteY85" fmla="*/ 842031 h 1653305"/>
              <a:gd name="connsiteX86" fmla="*/ 589280 w 1789780"/>
              <a:gd name="connsiteY86" fmla="*/ 892831 h 1653305"/>
              <a:gd name="connsiteX87" fmla="*/ 487680 w 1789780"/>
              <a:gd name="connsiteY87" fmla="*/ 923311 h 1653305"/>
              <a:gd name="connsiteX88" fmla="*/ 426720 w 1789780"/>
              <a:gd name="connsiteY88" fmla="*/ 913151 h 1653305"/>
              <a:gd name="connsiteX89" fmla="*/ 396240 w 1789780"/>
              <a:gd name="connsiteY89" fmla="*/ 902991 h 1653305"/>
              <a:gd name="connsiteX90" fmla="*/ 325120 w 1789780"/>
              <a:gd name="connsiteY90" fmla="*/ 913151 h 1653305"/>
              <a:gd name="connsiteX91" fmla="*/ 172720 w 1789780"/>
              <a:gd name="connsiteY91" fmla="*/ 963951 h 1653305"/>
              <a:gd name="connsiteX92" fmla="*/ 132080 w 1789780"/>
              <a:gd name="connsiteY92" fmla="*/ 974111 h 1653305"/>
              <a:gd name="connsiteX93" fmla="*/ 30480 w 1789780"/>
              <a:gd name="connsiteY93" fmla="*/ 963951 h 1653305"/>
              <a:gd name="connsiteX94" fmla="*/ 0 w 1789780"/>
              <a:gd name="connsiteY94" fmla="*/ 953791 h 1653305"/>
              <a:gd name="connsiteX95" fmla="*/ 30480 w 1789780"/>
              <a:gd name="connsiteY95" fmla="*/ 984271 h 1653305"/>
              <a:gd name="connsiteX96" fmla="*/ 121920 w 1789780"/>
              <a:gd name="connsiteY96" fmla="*/ 1035071 h 1653305"/>
              <a:gd name="connsiteX97" fmla="*/ 142240 w 1789780"/>
              <a:gd name="connsiteY97" fmla="*/ 1096031 h 1653305"/>
              <a:gd name="connsiteX98" fmla="*/ 152400 w 1789780"/>
              <a:gd name="connsiteY98" fmla="*/ 1167151 h 1653305"/>
              <a:gd name="connsiteX99" fmla="*/ 213360 w 1789780"/>
              <a:gd name="connsiteY99" fmla="*/ 1187471 h 1653305"/>
              <a:gd name="connsiteX100" fmla="*/ 304800 w 1789780"/>
              <a:gd name="connsiteY100" fmla="*/ 1238271 h 1653305"/>
              <a:gd name="connsiteX101" fmla="*/ 314960 w 1789780"/>
              <a:gd name="connsiteY101" fmla="*/ 1299231 h 1653305"/>
              <a:gd name="connsiteX102" fmla="*/ 254000 w 1789780"/>
              <a:gd name="connsiteY102" fmla="*/ 1339871 h 1653305"/>
              <a:gd name="connsiteX103" fmla="*/ 243840 w 1789780"/>
              <a:gd name="connsiteY103" fmla="*/ 1421151 h 1653305"/>
              <a:gd name="connsiteX104" fmla="*/ 274320 w 1789780"/>
              <a:gd name="connsiteY104" fmla="*/ 1431311 h 1653305"/>
              <a:gd name="connsiteX105" fmla="*/ 365760 w 1789780"/>
              <a:gd name="connsiteY105" fmla="*/ 1421151 h 1653305"/>
              <a:gd name="connsiteX106" fmla="*/ 426720 w 1789780"/>
              <a:gd name="connsiteY106" fmla="*/ 1400831 h 1653305"/>
              <a:gd name="connsiteX107" fmla="*/ 548640 w 1789780"/>
              <a:gd name="connsiteY107" fmla="*/ 1410991 h 1653305"/>
              <a:gd name="connsiteX108" fmla="*/ 609600 w 1789780"/>
              <a:gd name="connsiteY108" fmla="*/ 1431311 h 1653305"/>
              <a:gd name="connsiteX109" fmla="*/ 640080 w 1789780"/>
              <a:gd name="connsiteY109" fmla="*/ 1441471 h 1653305"/>
              <a:gd name="connsiteX110" fmla="*/ 690880 w 1789780"/>
              <a:gd name="connsiteY110" fmla="*/ 1532911 h 1653305"/>
              <a:gd name="connsiteX111" fmla="*/ 690880 w 1789780"/>
              <a:gd name="connsiteY111" fmla="*/ 1644671 h 1653305"/>
              <a:gd name="connsiteX112" fmla="*/ 721360 w 1789780"/>
              <a:gd name="connsiteY112" fmla="*/ 1624351 h 1653305"/>
              <a:gd name="connsiteX113" fmla="*/ 782320 w 1789780"/>
              <a:gd name="connsiteY113" fmla="*/ 1604031 h 1653305"/>
              <a:gd name="connsiteX114" fmla="*/ 934720 w 1789780"/>
              <a:gd name="connsiteY114" fmla="*/ 1553231 h 1653305"/>
              <a:gd name="connsiteX115" fmla="*/ 1026160 w 1789780"/>
              <a:gd name="connsiteY115" fmla="*/ 1502431 h 1653305"/>
              <a:gd name="connsiteX116" fmla="*/ 1056640 w 1789780"/>
              <a:gd name="connsiteY116" fmla="*/ 1482111 h 1653305"/>
              <a:gd name="connsiteX117" fmla="*/ 1076960 w 1789780"/>
              <a:gd name="connsiteY117" fmla="*/ 1400831 h 1653305"/>
              <a:gd name="connsiteX118" fmla="*/ 1107440 w 1789780"/>
              <a:gd name="connsiteY118" fmla="*/ 1380511 h 1653305"/>
              <a:gd name="connsiteX119" fmla="*/ 1148080 w 1789780"/>
              <a:gd name="connsiteY119" fmla="*/ 1390671 h 1653305"/>
              <a:gd name="connsiteX120" fmla="*/ 1158240 w 1789780"/>
              <a:gd name="connsiteY120" fmla="*/ 1421151 h 1653305"/>
              <a:gd name="connsiteX121" fmla="*/ 1219200 w 1789780"/>
              <a:gd name="connsiteY121" fmla="*/ 1512591 h 1653305"/>
              <a:gd name="connsiteX122" fmla="*/ 1249680 w 1789780"/>
              <a:gd name="connsiteY122" fmla="*/ 1522751 h 1653305"/>
              <a:gd name="connsiteX123" fmla="*/ 1310640 w 1789780"/>
              <a:gd name="connsiteY123" fmla="*/ 1553231 h 1653305"/>
              <a:gd name="connsiteX124" fmla="*/ 1300480 w 1789780"/>
              <a:gd name="connsiteY124" fmla="*/ 1522751 h 1653305"/>
              <a:gd name="connsiteX125" fmla="*/ 1270000 w 1789780"/>
              <a:gd name="connsiteY125" fmla="*/ 1492271 h 165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1789780" h="1653305">
                <a:moveTo>
                  <a:pt x="1351280" y="1543071"/>
                </a:moveTo>
                <a:cubicBezTo>
                  <a:pt x="1341120" y="1539684"/>
                  <a:pt x="1329163" y="1539601"/>
                  <a:pt x="1320800" y="1532911"/>
                </a:cubicBezTo>
                <a:cubicBezTo>
                  <a:pt x="1311265" y="1525283"/>
                  <a:pt x="1308297" y="1511812"/>
                  <a:pt x="1300480" y="1502431"/>
                </a:cubicBezTo>
                <a:cubicBezTo>
                  <a:pt x="1291282" y="1491393"/>
                  <a:pt x="1280160" y="1482111"/>
                  <a:pt x="1270000" y="1471951"/>
                </a:cubicBezTo>
                <a:cubicBezTo>
                  <a:pt x="1266613" y="1461791"/>
                  <a:pt x="1265041" y="1450833"/>
                  <a:pt x="1259840" y="1441471"/>
                </a:cubicBezTo>
                <a:cubicBezTo>
                  <a:pt x="1247980" y="1420123"/>
                  <a:pt x="1232747" y="1400831"/>
                  <a:pt x="1219200" y="1380511"/>
                </a:cubicBezTo>
                <a:cubicBezTo>
                  <a:pt x="1212427" y="1370351"/>
                  <a:pt x="1202741" y="1361615"/>
                  <a:pt x="1198880" y="1350031"/>
                </a:cubicBezTo>
                <a:lnTo>
                  <a:pt x="1188720" y="1319551"/>
                </a:lnTo>
                <a:cubicBezTo>
                  <a:pt x="1210432" y="1312314"/>
                  <a:pt x="1237514" y="1302420"/>
                  <a:pt x="1259840" y="1299231"/>
                </a:cubicBezTo>
                <a:cubicBezTo>
                  <a:pt x="1293534" y="1294418"/>
                  <a:pt x="1327638" y="1293048"/>
                  <a:pt x="1361440" y="1289071"/>
                </a:cubicBezTo>
                <a:cubicBezTo>
                  <a:pt x="1385223" y="1286273"/>
                  <a:pt x="1408853" y="1282298"/>
                  <a:pt x="1432560" y="1278911"/>
                </a:cubicBezTo>
                <a:cubicBezTo>
                  <a:pt x="1442720" y="1275524"/>
                  <a:pt x="1454677" y="1275441"/>
                  <a:pt x="1463040" y="1268751"/>
                </a:cubicBezTo>
                <a:cubicBezTo>
                  <a:pt x="1528692" y="1216230"/>
                  <a:pt x="1437228" y="1253648"/>
                  <a:pt x="1513840" y="1228111"/>
                </a:cubicBezTo>
                <a:cubicBezTo>
                  <a:pt x="1601191" y="1169877"/>
                  <a:pt x="1490672" y="1239695"/>
                  <a:pt x="1574800" y="1197631"/>
                </a:cubicBezTo>
                <a:cubicBezTo>
                  <a:pt x="1585722" y="1192170"/>
                  <a:pt x="1595120" y="1184084"/>
                  <a:pt x="1605280" y="1177311"/>
                </a:cubicBezTo>
                <a:cubicBezTo>
                  <a:pt x="1625059" y="1117973"/>
                  <a:pt x="1599964" y="1172467"/>
                  <a:pt x="1645920" y="1126511"/>
                </a:cubicBezTo>
                <a:cubicBezTo>
                  <a:pt x="1654554" y="1117877"/>
                  <a:pt x="1655885" y="1102503"/>
                  <a:pt x="1666240" y="1096031"/>
                </a:cubicBezTo>
                <a:cubicBezTo>
                  <a:pt x="1684403" y="1084679"/>
                  <a:pt x="1727200" y="1075711"/>
                  <a:pt x="1727200" y="1075711"/>
                </a:cubicBezTo>
                <a:cubicBezTo>
                  <a:pt x="1728967" y="1074533"/>
                  <a:pt x="1789780" y="1039636"/>
                  <a:pt x="1778000" y="1024911"/>
                </a:cubicBezTo>
                <a:cubicBezTo>
                  <a:pt x="1764620" y="1008185"/>
                  <a:pt x="1737360" y="1011364"/>
                  <a:pt x="1717040" y="1004591"/>
                </a:cubicBezTo>
                <a:lnTo>
                  <a:pt x="1686560" y="994431"/>
                </a:lnTo>
                <a:cubicBezTo>
                  <a:pt x="1460530" y="1007727"/>
                  <a:pt x="1539992" y="1058839"/>
                  <a:pt x="1503680" y="974111"/>
                </a:cubicBezTo>
                <a:cubicBezTo>
                  <a:pt x="1497714" y="960190"/>
                  <a:pt x="1490133" y="947018"/>
                  <a:pt x="1483360" y="933471"/>
                </a:cubicBezTo>
                <a:lnTo>
                  <a:pt x="1524000" y="811551"/>
                </a:lnTo>
                <a:lnTo>
                  <a:pt x="1534160" y="781071"/>
                </a:lnTo>
                <a:cubicBezTo>
                  <a:pt x="1537547" y="770911"/>
                  <a:pt x="1538379" y="759502"/>
                  <a:pt x="1544320" y="750591"/>
                </a:cubicBezTo>
                <a:cubicBezTo>
                  <a:pt x="1551093" y="740431"/>
                  <a:pt x="1559179" y="731033"/>
                  <a:pt x="1564640" y="720111"/>
                </a:cubicBezTo>
                <a:cubicBezTo>
                  <a:pt x="1576911" y="695570"/>
                  <a:pt x="1570856" y="678562"/>
                  <a:pt x="1595120" y="659151"/>
                </a:cubicBezTo>
                <a:cubicBezTo>
                  <a:pt x="1603483" y="652461"/>
                  <a:pt x="1615440" y="652378"/>
                  <a:pt x="1625600" y="648991"/>
                </a:cubicBezTo>
                <a:lnTo>
                  <a:pt x="1686560" y="557551"/>
                </a:lnTo>
                <a:cubicBezTo>
                  <a:pt x="1693333" y="547391"/>
                  <a:pt x="1703019" y="538655"/>
                  <a:pt x="1706880" y="527071"/>
                </a:cubicBezTo>
                <a:cubicBezTo>
                  <a:pt x="1710267" y="516911"/>
                  <a:pt x="1727656" y="498006"/>
                  <a:pt x="1717040" y="496591"/>
                </a:cubicBezTo>
                <a:cubicBezTo>
                  <a:pt x="1663224" y="489416"/>
                  <a:pt x="1608667" y="503364"/>
                  <a:pt x="1554480" y="506751"/>
                </a:cubicBezTo>
                <a:cubicBezTo>
                  <a:pt x="1547707" y="516911"/>
                  <a:pt x="1545744" y="541092"/>
                  <a:pt x="1534160" y="537231"/>
                </a:cubicBezTo>
                <a:cubicBezTo>
                  <a:pt x="1520913" y="532815"/>
                  <a:pt x="1528012" y="509966"/>
                  <a:pt x="1524000" y="496591"/>
                </a:cubicBezTo>
                <a:cubicBezTo>
                  <a:pt x="1517845" y="476075"/>
                  <a:pt x="1510453" y="455951"/>
                  <a:pt x="1503680" y="435631"/>
                </a:cubicBezTo>
                <a:cubicBezTo>
                  <a:pt x="1488071" y="388805"/>
                  <a:pt x="1501952" y="381374"/>
                  <a:pt x="1483360" y="344191"/>
                </a:cubicBezTo>
                <a:cubicBezTo>
                  <a:pt x="1477899" y="333269"/>
                  <a:pt x="1467999" y="324869"/>
                  <a:pt x="1463040" y="313711"/>
                </a:cubicBezTo>
                <a:cubicBezTo>
                  <a:pt x="1454341" y="294138"/>
                  <a:pt x="1454601" y="270573"/>
                  <a:pt x="1442720" y="252751"/>
                </a:cubicBezTo>
                <a:cubicBezTo>
                  <a:pt x="1416459" y="213360"/>
                  <a:pt x="1426261" y="233855"/>
                  <a:pt x="1412240" y="191791"/>
                </a:cubicBezTo>
                <a:cubicBezTo>
                  <a:pt x="1415627" y="174858"/>
                  <a:pt x="1414677" y="156437"/>
                  <a:pt x="1422400" y="140991"/>
                </a:cubicBezTo>
                <a:cubicBezTo>
                  <a:pt x="1428826" y="128140"/>
                  <a:pt x="1444910" y="122466"/>
                  <a:pt x="1452880" y="110511"/>
                </a:cubicBezTo>
                <a:cubicBezTo>
                  <a:pt x="1458821" y="101600"/>
                  <a:pt x="1459653" y="90191"/>
                  <a:pt x="1463040" y="80031"/>
                </a:cubicBezTo>
                <a:cubicBezTo>
                  <a:pt x="1459653" y="56324"/>
                  <a:pt x="1466164" y="28836"/>
                  <a:pt x="1452880" y="8911"/>
                </a:cubicBezTo>
                <a:cubicBezTo>
                  <a:pt x="1446939" y="0"/>
                  <a:pt x="1429973" y="11498"/>
                  <a:pt x="1422400" y="19071"/>
                </a:cubicBezTo>
                <a:lnTo>
                  <a:pt x="1361440" y="110511"/>
                </a:lnTo>
                <a:cubicBezTo>
                  <a:pt x="1353470" y="122466"/>
                  <a:pt x="1340158" y="129953"/>
                  <a:pt x="1330960" y="140991"/>
                </a:cubicBezTo>
                <a:cubicBezTo>
                  <a:pt x="1295609" y="183412"/>
                  <a:pt x="1330197" y="164952"/>
                  <a:pt x="1280160" y="181631"/>
                </a:cubicBezTo>
                <a:cubicBezTo>
                  <a:pt x="1273387" y="191791"/>
                  <a:pt x="1269375" y="204483"/>
                  <a:pt x="1259840" y="212111"/>
                </a:cubicBezTo>
                <a:cubicBezTo>
                  <a:pt x="1251477" y="218801"/>
                  <a:pt x="1238939" y="217482"/>
                  <a:pt x="1229360" y="222271"/>
                </a:cubicBezTo>
                <a:cubicBezTo>
                  <a:pt x="1218438" y="227732"/>
                  <a:pt x="1210313" y="238304"/>
                  <a:pt x="1198880" y="242591"/>
                </a:cubicBezTo>
                <a:cubicBezTo>
                  <a:pt x="1187520" y="246851"/>
                  <a:pt x="1093967" y="261770"/>
                  <a:pt x="1087120" y="262911"/>
                </a:cubicBezTo>
                <a:cubicBezTo>
                  <a:pt x="1083733" y="273071"/>
                  <a:pt x="1076960" y="282681"/>
                  <a:pt x="1076960" y="293391"/>
                </a:cubicBezTo>
                <a:cubicBezTo>
                  <a:pt x="1076960" y="306148"/>
                  <a:pt x="1092489" y="350138"/>
                  <a:pt x="1097280" y="364511"/>
                </a:cubicBezTo>
                <a:cubicBezTo>
                  <a:pt x="1094465" y="378585"/>
                  <a:pt x="1086723" y="428218"/>
                  <a:pt x="1076960" y="445791"/>
                </a:cubicBezTo>
                <a:cubicBezTo>
                  <a:pt x="1065100" y="467139"/>
                  <a:pt x="1036320" y="506751"/>
                  <a:pt x="1036320" y="506751"/>
                </a:cubicBezTo>
                <a:cubicBezTo>
                  <a:pt x="985520" y="472884"/>
                  <a:pt x="1012613" y="496591"/>
                  <a:pt x="965200" y="425471"/>
                </a:cubicBezTo>
                <a:cubicBezTo>
                  <a:pt x="953319" y="407649"/>
                  <a:pt x="951653" y="384831"/>
                  <a:pt x="944880" y="364511"/>
                </a:cubicBezTo>
                <a:cubicBezTo>
                  <a:pt x="941493" y="354351"/>
                  <a:pt x="940661" y="342942"/>
                  <a:pt x="934720" y="334031"/>
                </a:cubicBezTo>
                <a:cubicBezTo>
                  <a:pt x="908459" y="294640"/>
                  <a:pt x="918261" y="315135"/>
                  <a:pt x="904240" y="273071"/>
                </a:cubicBezTo>
                <a:cubicBezTo>
                  <a:pt x="900853" y="245978"/>
                  <a:pt x="911137" y="213112"/>
                  <a:pt x="894080" y="191791"/>
                </a:cubicBezTo>
                <a:cubicBezTo>
                  <a:pt x="885104" y="180571"/>
                  <a:pt x="871570" y="210316"/>
                  <a:pt x="863600" y="222271"/>
                </a:cubicBezTo>
                <a:cubicBezTo>
                  <a:pt x="857659" y="231182"/>
                  <a:pt x="860130" y="244388"/>
                  <a:pt x="853440" y="252751"/>
                </a:cubicBezTo>
                <a:cubicBezTo>
                  <a:pt x="839116" y="270656"/>
                  <a:pt x="812559" y="276538"/>
                  <a:pt x="792480" y="283231"/>
                </a:cubicBezTo>
                <a:cubicBezTo>
                  <a:pt x="755227" y="279844"/>
                  <a:pt x="717799" y="278015"/>
                  <a:pt x="680720" y="273071"/>
                </a:cubicBezTo>
                <a:cubicBezTo>
                  <a:pt x="659458" y="270236"/>
                  <a:pt x="630496" y="259716"/>
                  <a:pt x="609600" y="252751"/>
                </a:cubicBezTo>
                <a:cubicBezTo>
                  <a:pt x="602827" y="242591"/>
                  <a:pt x="594741" y="233193"/>
                  <a:pt x="589280" y="222271"/>
                </a:cubicBezTo>
                <a:cubicBezTo>
                  <a:pt x="581160" y="206031"/>
                  <a:pt x="573300" y="166342"/>
                  <a:pt x="568960" y="151151"/>
                </a:cubicBezTo>
                <a:cubicBezTo>
                  <a:pt x="566018" y="140853"/>
                  <a:pt x="562187" y="130831"/>
                  <a:pt x="558800" y="120671"/>
                </a:cubicBezTo>
                <a:cubicBezTo>
                  <a:pt x="555413" y="96964"/>
                  <a:pt x="558366" y="71434"/>
                  <a:pt x="548640" y="49551"/>
                </a:cubicBezTo>
                <a:cubicBezTo>
                  <a:pt x="543681" y="38393"/>
                  <a:pt x="527695" y="21603"/>
                  <a:pt x="518160" y="29231"/>
                </a:cubicBezTo>
                <a:cubicBezTo>
                  <a:pt x="501434" y="42611"/>
                  <a:pt x="497840" y="90191"/>
                  <a:pt x="497840" y="90191"/>
                </a:cubicBezTo>
                <a:cubicBezTo>
                  <a:pt x="520527" y="158253"/>
                  <a:pt x="498715" y="85721"/>
                  <a:pt x="518160" y="212111"/>
                </a:cubicBezTo>
                <a:cubicBezTo>
                  <a:pt x="520283" y="225912"/>
                  <a:pt x="524933" y="239204"/>
                  <a:pt x="528320" y="252751"/>
                </a:cubicBezTo>
                <a:cubicBezTo>
                  <a:pt x="524933" y="279844"/>
                  <a:pt x="523881" y="307333"/>
                  <a:pt x="518160" y="334031"/>
                </a:cubicBezTo>
                <a:lnTo>
                  <a:pt x="487680" y="425471"/>
                </a:lnTo>
                <a:cubicBezTo>
                  <a:pt x="483819" y="437055"/>
                  <a:pt x="468358" y="440832"/>
                  <a:pt x="457200" y="445791"/>
                </a:cubicBezTo>
                <a:cubicBezTo>
                  <a:pt x="437627" y="454490"/>
                  <a:pt x="416560" y="459338"/>
                  <a:pt x="396240" y="466111"/>
                </a:cubicBezTo>
                <a:lnTo>
                  <a:pt x="365760" y="476271"/>
                </a:lnTo>
                <a:cubicBezTo>
                  <a:pt x="362373" y="486431"/>
                  <a:pt x="349375" y="498036"/>
                  <a:pt x="355600" y="506751"/>
                </a:cubicBezTo>
                <a:cubicBezTo>
                  <a:pt x="369795" y="526624"/>
                  <a:pt x="396240" y="533844"/>
                  <a:pt x="416560" y="547391"/>
                </a:cubicBezTo>
                <a:cubicBezTo>
                  <a:pt x="426720" y="554164"/>
                  <a:pt x="438406" y="559077"/>
                  <a:pt x="447040" y="567711"/>
                </a:cubicBezTo>
                <a:cubicBezTo>
                  <a:pt x="486154" y="606825"/>
                  <a:pt x="465565" y="590221"/>
                  <a:pt x="508000" y="618511"/>
                </a:cubicBezTo>
                <a:lnTo>
                  <a:pt x="589280" y="740431"/>
                </a:lnTo>
                <a:cubicBezTo>
                  <a:pt x="601161" y="758253"/>
                  <a:pt x="609600" y="801391"/>
                  <a:pt x="609600" y="801391"/>
                </a:cubicBezTo>
                <a:cubicBezTo>
                  <a:pt x="606213" y="814938"/>
                  <a:pt x="602469" y="828400"/>
                  <a:pt x="599440" y="842031"/>
                </a:cubicBezTo>
                <a:cubicBezTo>
                  <a:pt x="595694" y="858888"/>
                  <a:pt x="601491" y="880620"/>
                  <a:pt x="589280" y="892831"/>
                </a:cubicBezTo>
                <a:cubicBezTo>
                  <a:pt x="581035" y="901076"/>
                  <a:pt x="506098" y="918707"/>
                  <a:pt x="487680" y="923311"/>
                </a:cubicBezTo>
                <a:cubicBezTo>
                  <a:pt x="467360" y="919924"/>
                  <a:pt x="446830" y="917620"/>
                  <a:pt x="426720" y="913151"/>
                </a:cubicBezTo>
                <a:cubicBezTo>
                  <a:pt x="416265" y="910828"/>
                  <a:pt x="406950" y="902991"/>
                  <a:pt x="396240" y="902991"/>
                </a:cubicBezTo>
                <a:cubicBezTo>
                  <a:pt x="372293" y="902991"/>
                  <a:pt x="348827" y="909764"/>
                  <a:pt x="325120" y="913151"/>
                </a:cubicBezTo>
                <a:lnTo>
                  <a:pt x="172720" y="963951"/>
                </a:lnTo>
                <a:cubicBezTo>
                  <a:pt x="159473" y="968367"/>
                  <a:pt x="145627" y="970724"/>
                  <a:pt x="132080" y="974111"/>
                </a:cubicBezTo>
                <a:cubicBezTo>
                  <a:pt x="98213" y="970724"/>
                  <a:pt x="64120" y="969126"/>
                  <a:pt x="30480" y="963951"/>
                </a:cubicBezTo>
                <a:cubicBezTo>
                  <a:pt x="19895" y="962323"/>
                  <a:pt x="0" y="943081"/>
                  <a:pt x="0" y="953791"/>
                </a:cubicBezTo>
                <a:cubicBezTo>
                  <a:pt x="0" y="968159"/>
                  <a:pt x="19138" y="975450"/>
                  <a:pt x="30480" y="984271"/>
                </a:cubicBezTo>
                <a:cubicBezTo>
                  <a:pt x="82883" y="1025029"/>
                  <a:pt x="75932" y="1019742"/>
                  <a:pt x="121920" y="1035071"/>
                </a:cubicBezTo>
                <a:lnTo>
                  <a:pt x="142240" y="1096031"/>
                </a:lnTo>
                <a:cubicBezTo>
                  <a:pt x="149813" y="1118749"/>
                  <a:pt x="137698" y="1148248"/>
                  <a:pt x="152400" y="1167151"/>
                </a:cubicBezTo>
                <a:cubicBezTo>
                  <a:pt x="165550" y="1184058"/>
                  <a:pt x="213360" y="1187471"/>
                  <a:pt x="213360" y="1187471"/>
                </a:cubicBezTo>
                <a:cubicBezTo>
                  <a:pt x="283231" y="1234052"/>
                  <a:pt x="251152" y="1220388"/>
                  <a:pt x="304800" y="1238271"/>
                </a:cubicBezTo>
                <a:cubicBezTo>
                  <a:pt x="318271" y="1258478"/>
                  <a:pt x="340199" y="1273992"/>
                  <a:pt x="314960" y="1299231"/>
                </a:cubicBezTo>
                <a:cubicBezTo>
                  <a:pt x="297691" y="1316500"/>
                  <a:pt x="254000" y="1339871"/>
                  <a:pt x="254000" y="1339871"/>
                </a:cubicBezTo>
                <a:cubicBezTo>
                  <a:pt x="234458" y="1369184"/>
                  <a:pt x="216638" y="1380348"/>
                  <a:pt x="243840" y="1421151"/>
                </a:cubicBezTo>
                <a:cubicBezTo>
                  <a:pt x="249781" y="1430062"/>
                  <a:pt x="264160" y="1427924"/>
                  <a:pt x="274320" y="1431311"/>
                </a:cubicBezTo>
                <a:cubicBezTo>
                  <a:pt x="304800" y="1427924"/>
                  <a:pt x="335688" y="1427165"/>
                  <a:pt x="365760" y="1421151"/>
                </a:cubicBezTo>
                <a:cubicBezTo>
                  <a:pt x="386763" y="1416950"/>
                  <a:pt x="426720" y="1400831"/>
                  <a:pt x="426720" y="1400831"/>
                </a:cubicBezTo>
                <a:cubicBezTo>
                  <a:pt x="467360" y="1404218"/>
                  <a:pt x="508414" y="1404287"/>
                  <a:pt x="548640" y="1410991"/>
                </a:cubicBezTo>
                <a:cubicBezTo>
                  <a:pt x="569768" y="1414512"/>
                  <a:pt x="589280" y="1424538"/>
                  <a:pt x="609600" y="1431311"/>
                </a:cubicBezTo>
                <a:lnTo>
                  <a:pt x="640080" y="1441471"/>
                </a:lnTo>
                <a:cubicBezTo>
                  <a:pt x="686661" y="1511342"/>
                  <a:pt x="672997" y="1479263"/>
                  <a:pt x="690880" y="1532911"/>
                </a:cubicBezTo>
                <a:cubicBezTo>
                  <a:pt x="685761" y="1558508"/>
                  <a:pt x="667049" y="1620840"/>
                  <a:pt x="690880" y="1644671"/>
                </a:cubicBezTo>
                <a:cubicBezTo>
                  <a:pt x="699514" y="1653305"/>
                  <a:pt x="710202" y="1629310"/>
                  <a:pt x="721360" y="1624351"/>
                </a:cubicBezTo>
                <a:cubicBezTo>
                  <a:pt x="740933" y="1615652"/>
                  <a:pt x="782320" y="1604031"/>
                  <a:pt x="782320" y="1604031"/>
                </a:cubicBezTo>
                <a:cubicBezTo>
                  <a:pt x="868797" y="1546380"/>
                  <a:pt x="819008" y="1566088"/>
                  <a:pt x="934720" y="1553231"/>
                </a:cubicBezTo>
                <a:cubicBezTo>
                  <a:pt x="988368" y="1535348"/>
                  <a:pt x="956289" y="1549012"/>
                  <a:pt x="1026160" y="1502431"/>
                </a:cubicBezTo>
                <a:lnTo>
                  <a:pt x="1056640" y="1482111"/>
                </a:lnTo>
                <a:cubicBezTo>
                  <a:pt x="1057146" y="1479581"/>
                  <a:pt x="1068629" y="1411245"/>
                  <a:pt x="1076960" y="1400831"/>
                </a:cubicBezTo>
                <a:cubicBezTo>
                  <a:pt x="1084588" y="1391296"/>
                  <a:pt x="1097280" y="1387284"/>
                  <a:pt x="1107440" y="1380511"/>
                </a:cubicBezTo>
                <a:cubicBezTo>
                  <a:pt x="1120987" y="1383898"/>
                  <a:pt x="1137176" y="1381948"/>
                  <a:pt x="1148080" y="1390671"/>
                </a:cubicBezTo>
                <a:cubicBezTo>
                  <a:pt x="1156443" y="1397361"/>
                  <a:pt x="1153039" y="1411789"/>
                  <a:pt x="1158240" y="1421151"/>
                </a:cubicBezTo>
                <a:lnTo>
                  <a:pt x="1219200" y="1512591"/>
                </a:lnTo>
                <a:cubicBezTo>
                  <a:pt x="1225141" y="1521502"/>
                  <a:pt x="1239520" y="1519364"/>
                  <a:pt x="1249680" y="1522751"/>
                </a:cubicBezTo>
                <a:cubicBezTo>
                  <a:pt x="1250702" y="1523433"/>
                  <a:pt x="1302227" y="1561644"/>
                  <a:pt x="1310640" y="1553231"/>
                </a:cubicBezTo>
                <a:cubicBezTo>
                  <a:pt x="1318213" y="1545658"/>
                  <a:pt x="1305269" y="1532330"/>
                  <a:pt x="1300480" y="1522751"/>
                </a:cubicBezTo>
                <a:cubicBezTo>
                  <a:pt x="1283831" y="1489453"/>
                  <a:pt x="1290832" y="1492271"/>
                  <a:pt x="1270000" y="1492271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balanced" dir="tr"/>
          </a:scene3d>
          <a:sp3d prstMaterial="matte">
            <a:bevelT w="19050" h="38100"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carte" descr="canada.bmp">
            <a:hlinkClick r:id="rId7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1285860"/>
            <a:ext cx="4572032" cy="498351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3278738" cy="843188"/>
          </a:xfrm>
        </p:spPr>
        <p:txBody>
          <a:bodyPr/>
          <a:lstStyle/>
          <a:p>
            <a:pPr marL="182880" indent="0">
              <a:buNone/>
            </a:pPr>
            <a:r>
              <a:rPr lang="fr-FR" dirty="0"/>
              <a:t>Accueil</a:t>
            </a:r>
          </a:p>
        </p:txBody>
      </p:sp>
      <p:pic>
        <p:nvPicPr>
          <p:cNvPr id="7" name="07 Gymnopédie n°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21533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7999"/>
                            </p:stCondLst>
                            <p:childTnLst>
                              <p:par>
                                <p:cTn id="8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7361 L -0.06996 -0.05416 C -0.08576 -0.05 -0.09444 -0.04398 -0.09444 -0.0375 C -0.09444 -0.03009 -0.08576 -0.02407 -0.06996 -0.02013 L -4.72222E-6 -4.07407E-6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569 -0.4169 C -0.69253 -0.42708 -0.66111 -0.43148 -0.62673 -0.4331 C -0.60625 -0.43935 -0.58576 -0.44028 -0.56458 -0.44213 C -0.55677 -0.44398 -0.54861 -0.44607 -0.54114 -0.44954 C -0.53142 -0.42801 -0.54392 -0.40046 -0.55347 -0.38287 C -0.5559 -0.36829 -0.56527 -0.35486 -0.57118 -0.34283 C -0.57586 -0.3331 -0.57812 -0.3213 -0.58003 -0.31019 C -0.57934 -0.3081 -0.57934 -0.30556 -0.57795 -0.30417 C -0.57291 -0.29931 -0.55225 -0.30486 -0.54566 -0.30579 C -0.51562 -0.31898 -0.48455 -0.32755 -0.45451 -0.34121 C -0.43055 -0.35232 -0.4026 -0.36551 -0.37795 -0.37824 C -0.36701 -0.3838 -0.35711 -0.39144 -0.34566 -0.39468 C -0.34166 -0.37824 -0.34271 -0.35972 -0.3401 -0.34283 C -0.33941 -0.3382 -0.3375 -0.33403 -0.3368 -0.3294 C -0.33646 -0.32639 -0.33593 -0.32361 -0.33559 -0.3206 C -0.33628 -0.2963 -0.3375 -0.27222 -0.33784 -0.24792 C -0.33819 -0.21991 -0.33507 -0.19838 -0.31701 -0.18287 C -0.27934 -0.18958 -0.2401 -0.20926 -0.20451 -0.22732 C -0.18819 -0.23565 -0.17274 -0.24769 -0.15573 -0.25394 C -0.13593 -0.27083 -0.14878 -0.2632 -0.15121 -0.19769 C -0.15208 -0.14583 -0.15503 -0.09769 -0.15694 -0.04653 C -0.15521 -0.02315 -0.15989 -0.01019 -0.14461 -0.00208 C -0.12465 -0.0081 -0.10902 -0.02222 -0.0901 -0.03171 C -0.07552 -0.03912 -0.05642 -0.04375 -0.0434 -0.05533 C -0.01996 -0.07593 -0.00017 -0.09676 0.02101 -0.1206 C 0.03004 -0.13056 0.04358 -0.13519 0.0533 -0.14421 C 0.06111 -0.15139 0.07066 -0.16366 0.07986 -0.16806 C 0.08212 -0.14908 0.07917 -0.13056 0.07761 -0.11158 C 0.07691 -0.09283 0.07535 -0.07685 0.07431 -0.05833 C 0.07344 -0.01921 0.06875 0.02129 0.06875 0.06018 L 0.02986 0.1625 " pathEditMode="relative" ptsTypes="fffffffffffffffffffffffffffff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tapes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472518" cy="312913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0"/>
            <a:r>
              <a:rPr lang="fr-FR" dirty="0"/>
              <a:t>Les différentes étapes</a:t>
            </a:r>
          </a:p>
          <a:p>
            <a:pPr lvl="1">
              <a:lnSpc>
                <a:spcPct val="200000"/>
              </a:lnSpc>
            </a:pP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jour : Montréal</a:t>
            </a:r>
          </a:p>
          <a:p>
            <a:pPr lvl="1">
              <a:lnSpc>
                <a:spcPct val="200000"/>
              </a:lnSpc>
            </a:pPr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jour : Promenade</a:t>
            </a:r>
            <a:r>
              <a:rPr lang="fr-FR" baseline="0" dirty="0"/>
              <a:t> autour du lac Erié</a:t>
            </a:r>
          </a:p>
          <a:p>
            <a:pPr lvl="1">
              <a:lnSpc>
                <a:spcPct val="200000"/>
              </a:lnSpc>
            </a:pPr>
            <a:r>
              <a:rPr lang="fr-FR" dirty="0"/>
              <a:t> 3</a:t>
            </a:r>
            <a:r>
              <a:rPr lang="fr-FR" baseline="30000" dirty="0"/>
              <a:t>ème</a:t>
            </a:r>
            <a:r>
              <a:rPr lang="fr-FR" dirty="0"/>
              <a:t> et 4</a:t>
            </a:r>
            <a:r>
              <a:rPr lang="fr-FR" baseline="30000" dirty="0"/>
              <a:t>ème</a:t>
            </a:r>
            <a:r>
              <a:rPr lang="fr-FR" dirty="0"/>
              <a:t> : randonnées en ski de fond</a:t>
            </a:r>
          </a:p>
          <a:p>
            <a:pPr lvl="1">
              <a:lnSpc>
                <a:spcPct val="200000"/>
              </a:lnSpc>
            </a:pPr>
            <a:r>
              <a:rPr lang="fr-FR" dirty="0"/>
              <a:t> 5</a:t>
            </a:r>
            <a:r>
              <a:rPr lang="fr-FR" baseline="30000" dirty="0"/>
              <a:t>ème</a:t>
            </a:r>
            <a:r>
              <a:rPr lang="fr-FR" dirty="0"/>
              <a:t> jour : escapade dans les rocheuses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5976664" cy="864096"/>
          </a:xfrm>
        </p:spPr>
        <p:txBody>
          <a:bodyPr/>
          <a:lstStyle/>
          <a:p>
            <a:pPr marL="0" indent="0">
              <a:buNone/>
            </a:pPr>
            <a:r>
              <a:rPr lang="fr-FR"/>
              <a:t>Notre voyage au Canada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hoto montréal" descr="Montreal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48" y="642918"/>
            <a:ext cx="7691490" cy="5768618"/>
          </a:xfrm>
          <a:prstGeom prst="ellipse">
            <a:avLst/>
          </a:prstGeom>
          <a:ln>
            <a:noFill/>
          </a:ln>
          <a:effectLst>
            <a:glow rad="63500">
              <a:schemeClr val="bg2"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5" name="aprés midi"/>
          <p:cNvSpPr txBox="1">
            <a:spLocks noChangeArrowheads="1"/>
          </p:cNvSpPr>
          <p:nvPr/>
        </p:nvSpPr>
        <p:spPr bwMode="auto">
          <a:xfrm>
            <a:off x="5429256" y="3714752"/>
            <a:ext cx="3071834" cy="99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tx2">
                    <a:lumMod val="25000"/>
                  </a:schemeClr>
                </a:solidFill>
              </a:rPr>
              <a:t>14 h 00 shopping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tx2">
                    <a:lumMod val="25000"/>
                  </a:schemeClr>
                </a:solidFill>
              </a:rPr>
              <a:t>18 h </a:t>
            </a:r>
            <a:r>
              <a:rPr lang="fr-FR" sz="2000" b="1" dirty="0">
                <a:solidFill>
                  <a:schemeClr val="tx2">
                    <a:lumMod val="25000"/>
                  </a:schemeClr>
                </a:solidFill>
              </a:rPr>
              <a:t>00</a:t>
            </a:r>
            <a:r>
              <a:rPr lang="fr-FR" b="1" dirty="0">
                <a:solidFill>
                  <a:schemeClr val="tx2">
                    <a:lumMod val="25000"/>
                  </a:schemeClr>
                </a:solidFill>
              </a:rPr>
              <a:t> retour à l ’hôtel</a:t>
            </a:r>
          </a:p>
        </p:txBody>
      </p:sp>
      <p:sp>
        <p:nvSpPr>
          <p:cNvPr id="4" name="matin"/>
          <p:cNvSpPr/>
          <p:nvPr/>
        </p:nvSpPr>
        <p:spPr>
          <a:xfrm>
            <a:off x="1214414" y="3571876"/>
            <a:ext cx="4572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fr-FR" b="1" dirty="0">
                <a:solidFill>
                  <a:schemeClr val="tx2">
                    <a:lumMod val="25000"/>
                  </a:schemeClr>
                </a:solidFill>
              </a:rPr>
              <a:t>9 h 00 petit déjeuner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tx2">
                    <a:lumMod val="25000"/>
                  </a:schemeClr>
                </a:solidFill>
              </a:rPr>
              <a:t>10 h 00 </a:t>
            </a:r>
            <a:r>
              <a:rPr lang="fr-FR" sz="1600" b="1" dirty="0">
                <a:solidFill>
                  <a:schemeClr val="tx2">
                    <a:lumMod val="25000"/>
                  </a:schemeClr>
                </a:solidFill>
              </a:rPr>
              <a:t>musée</a:t>
            </a:r>
            <a:r>
              <a:rPr lang="fr-FR" b="1" dirty="0">
                <a:solidFill>
                  <a:schemeClr val="tx2">
                    <a:lumMod val="25000"/>
                  </a:schemeClr>
                </a:solidFill>
              </a:rPr>
              <a:t> des arts modernes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chemeClr val="tx2">
                    <a:lumMod val="25000"/>
                  </a:schemeClr>
                </a:solidFill>
              </a:rPr>
              <a:t>11 h 00 dégustation de sirop d’érable</a:t>
            </a:r>
          </a:p>
        </p:txBody>
      </p:sp>
      <p:sp>
        <p:nvSpPr>
          <p:cNvPr id="3" name="Montréal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1450504" cy="680864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fr-FR">
                <a:solidFill>
                  <a:schemeClr val="accent3">
                    <a:lumMod val="50000"/>
                  </a:schemeClr>
                </a:solidFill>
              </a:rPr>
              <a:t>Montréal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2274655" cy="929040"/>
          </a:xfrm>
        </p:spPr>
        <p:txBody>
          <a:bodyPr/>
          <a:lstStyle/>
          <a:p>
            <a:r>
              <a:rPr lang="fr-FR"/>
              <a:t>1</a:t>
            </a:r>
            <a:r>
              <a:rPr lang="fr-FR" baseline="30000"/>
              <a:t>er</a:t>
            </a:r>
            <a:r>
              <a:rPr lang="fr-FR"/>
              <a:t> jour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  <p:bldP spid="4" grpId="1"/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éo la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1934" y="2143116"/>
            <a:ext cx="4822065" cy="3214710"/>
          </a:xfrm>
          <a:prstGeom prst="rect">
            <a:avLst/>
          </a:prstGeom>
        </p:spPr>
      </p:pic>
      <p:sp>
        <p:nvSpPr>
          <p:cNvPr id="3" name="promenade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Promenade autour du Lac </a:t>
            </a:r>
            <a:r>
              <a:rPr lang="fr-FR" dirty="0" err="1">
                <a:solidFill>
                  <a:schemeClr val="accent3">
                    <a:lumMod val="50000"/>
                  </a:schemeClr>
                </a:solidFill>
              </a:rPr>
              <a:t>Erié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  <a:p>
            <a:pPr marL="709612" lvl="1" indent="-34290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/>
              <a:t>Arrivée 9 h 00</a:t>
            </a:r>
          </a:p>
          <a:p>
            <a:pPr marL="709612" lvl="1" indent="-34290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/>
              <a:t>Promenade</a:t>
            </a:r>
          </a:p>
          <a:p>
            <a:pPr marL="709612" lvl="1" indent="-34290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/>
              <a:t>Pique-nique</a:t>
            </a:r>
          </a:p>
          <a:p>
            <a:pPr marL="709612" lvl="1" indent="-34290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/>
              <a:t>Pêche</a:t>
            </a:r>
          </a:p>
          <a:p>
            <a:pPr marL="709612" lvl="1" indent="-34290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/>
              <a:t>Repas</a:t>
            </a:r>
          </a:p>
          <a:p>
            <a:pPr marL="709612" lvl="1" indent="-34290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/>
              <a:t>Nuit sous la tente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5284"/>
            <a:ext cx="2418671" cy="985658"/>
          </a:xfrm>
        </p:spPr>
        <p:txBody>
          <a:bodyPr/>
          <a:lstStyle/>
          <a:p>
            <a:r>
              <a:rPr lang="fr-FR"/>
              <a:t>2</a:t>
            </a:r>
            <a:r>
              <a:rPr lang="fr-FR" baseline="30000"/>
              <a:t>ème</a:t>
            </a:r>
            <a:r>
              <a:rPr lang="fr-FR"/>
              <a:t> jour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1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uiExpand="1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mété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092741"/>
              </p:ext>
            </p:extLst>
          </p:nvPr>
        </p:nvGraphicFramePr>
        <p:xfrm>
          <a:off x="785786" y="4500570"/>
          <a:ext cx="7358115" cy="1928826"/>
        </p:xfrm>
        <a:graphic>
          <a:graphicData uri="http://schemas.openxmlformats.org/drawingml/2006/table">
            <a:tbl>
              <a:tblPr firstRow="1" firstCol="1" lastCol="1" bandCol="1">
                <a:tableStyleId>{2D5ABB26-0587-4C30-8999-92F81FD0307C}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387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MONTREAL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OTTAWA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TORONTO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672">
                <a:tc>
                  <a:txBody>
                    <a:bodyPr/>
                    <a:lstStyle/>
                    <a:p>
                      <a:r>
                        <a:rPr lang="fr-FR" dirty="0"/>
                        <a:t>Hauteur de neige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2,5 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2,00 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3,2 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280">
                <a:tc>
                  <a:txBody>
                    <a:bodyPr/>
                    <a:lstStyle/>
                    <a:p>
                      <a:r>
                        <a:rPr lang="fr-FR" dirty="0"/>
                        <a:t>Température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-15°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-27°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-33°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Graphique neige"/>
          <p:cNvGraphicFramePr/>
          <p:nvPr>
            <p:extLst>
              <p:ext uri="{D42A27DB-BD31-4B8C-83A1-F6EECF244321}">
                <p14:modId xmlns:p14="http://schemas.microsoft.com/office/powerpoint/2010/main" val="4058237012"/>
              </p:ext>
            </p:extLst>
          </p:nvPr>
        </p:nvGraphicFramePr>
        <p:xfrm>
          <a:off x="3929058" y="2143116"/>
          <a:ext cx="4143404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skieurs" descr="ski de fo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2143116"/>
            <a:ext cx="2952771" cy="2214578"/>
          </a:xfrm>
          <a:prstGeom prst="rect">
            <a:avLst/>
          </a:prstGeom>
        </p:spPr>
      </p:pic>
      <p:sp>
        <p:nvSpPr>
          <p:cNvPr id="3" name="randonnée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4829180" cy="690554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accent3">
                    <a:lumMod val="50000"/>
                  </a:schemeClr>
                </a:solidFill>
              </a:rPr>
              <a:t>Randonnée</a:t>
            </a:r>
            <a:r>
              <a:rPr lang="fr-FR" baseline="0">
                <a:solidFill>
                  <a:schemeClr val="accent3">
                    <a:lumMod val="50000"/>
                  </a:schemeClr>
                </a:solidFill>
              </a:rPr>
              <a:t> ski de fond</a:t>
            </a:r>
            <a:endParaRPr lang="fr-FR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755" y="188640"/>
            <a:ext cx="3858831" cy="1001048"/>
          </a:xfrm>
        </p:spPr>
        <p:txBody>
          <a:bodyPr/>
          <a:lstStyle/>
          <a:p>
            <a:r>
              <a:rPr lang="fr-FR"/>
              <a:t>3</a:t>
            </a:r>
            <a:r>
              <a:rPr lang="fr-FR" baseline="30000"/>
              <a:t>ème</a:t>
            </a:r>
            <a:r>
              <a:rPr lang="fr-FR"/>
              <a:t> et 4</a:t>
            </a:r>
            <a:r>
              <a:rPr lang="fr-FR" baseline="30000"/>
              <a:t>ème</a:t>
            </a:r>
            <a:r>
              <a:rPr lang="fr-FR"/>
              <a:t> jour</a:t>
            </a:r>
          </a:p>
        </p:txBody>
      </p:sp>
    </p:spTree>
  </p:cSld>
  <p:clrMapOvr>
    <a:masterClrMapping/>
  </p:clrMapOvr>
  <p:transition advClick="0" advTm="7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idéo ours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86314" y="2071678"/>
            <a:ext cx="3786214" cy="2524143"/>
          </a:xfrm>
          <a:prstGeom prst="rect">
            <a:avLst/>
          </a:prstGeom>
        </p:spPr>
      </p:pic>
      <p:pic>
        <p:nvPicPr>
          <p:cNvPr id="6" name="photo niagara falls" descr="Niagara falls.jp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2143116"/>
            <a:ext cx="2238375" cy="1562100"/>
          </a:xfrm>
          <a:prstGeom prst="rect">
            <a:avLst/>
          </a:prstGeom>
        </p:spPr>
      </p:pic>
      <p:sp>
        <p:nvSpPr>
          <p:cNvPr id="3" name="escapade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6758006" cy="976306"/>
          </a:xfrm>
        </p:spPr>
        <p:txBody>
          <a:bodyPr/>
          <a:lstStyle/>
          <a:p>
            <a:pPr marL="273050" indent="-273050"/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Escapade dans les Rocheuses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932" y="188640"/>
            <a:ext cx="2418671" cy="857032"/>
          </a:xfrm>
        </p:spPr>
        <p:txBody>
          <a:bodyPr/>
          <a:lstStyle/>
          <a:p>
            <a:pPr algn="ctr"/>
            <a:r>
              <a:rPr lang="fr-FR" dirty="0"/>
              <a:t>5</a:t>
            </a:r>
            <a:r>
              <a:rPr lang="fr-FR" baseline="30000" dirty="0"/>
              <a:t>ème</a:t>
            </a:r>
            <a:r>
              <a:rPr lang="fr-FR" dirty="0"/>
              <a:t> jour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 revoir"/>
          <p:cNvSpPr/>
          <p:nvPr/>
        </p:nvSpPr>
        <p:spPr>
          <a:xfrm>
            <a:off x="4862017" y="5589240"/>
            <a:ext cx="3818703" cy="11079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fr-FR" sz="6600" b="1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au revoir</a:t>
            </a:r>
          </a:p>
        </p:txBody>
      </p:sp>
      <p:graphicFrame>
        <p:nvGraphicFramePr>
          <p:cNvPr id="11" name="personnel"/>
          <p:cNvGraphicFramePr/>
          <p:nvPr>
            <p:extLst>
              <p:ext uri="{D42A27DB-BD31-4B8C-83A1-F6EECF244321}">
                <p14:modId xmlns:p14="http://schemas.microsoft.com/office/powerpoint/2010/main" val="3668730675"/>
              </p:ext>
            </p:extLst>
          </p:nvPr>
        </p:nvGraphicFramePr>
        <p:xfrm>
          <a:off x="1285852" y="3643314"/>
          <a:ext cx="6754830" cy="2300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heures départ"/>
          <p:cNvGraphicFramePr/>
          <p:nvPr>
            <p:extLst>
              <p:ext uri="{D42A27DB-BD31-4B8C-83A1-F6EECF244321}">
                <p14:modId xmlns:p14="http://schemas.microsoft.com/office/powerpoint/2010/main" val="3391909817"/>
              </p:ext>
            </p:extLst>
          </p:nvPr>
        </p:nvGraphicFramePr>
        <p:xfrm>
          <a:off x="1524000" y="1928802"/>
          <a:ext cx="661990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paris"/>
          <p:cNvSpPr txBox="1"/>
          <p:nvPr/>
        </p:nvSpPr>
        <p:spPr>
          <a:xfrm>
            <a:off x="4600219" y="1312944"/>
            <a:ext cx="79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PARIS</a:t>
            </a:r>
          </a:p>
        </p:txBody>
      </p:sp>
      <p:sp>
        <p:nvSpPr>
          <p:cNvPr id="10" name="flêche"/>
          <p:cNvSpPr/>
          <p:nvPr/>
        </p:nvSpPr>
        <p:spPr>
          <a:xfrm rot="16200000" flipH="1" flipV="1">
            <a:off x="5378681" y="979245"/>
            <a:ext cx="886968" cy="785818"/>
          </a:xfrm>
          <a:prstGeom prst="uturnArrow">
            <a:avLst>
              <a:gd name="adj1" fmla="val 26185"/>
              <a:gd name="adj2" fmla="val 25000"/>
              <a:gd name="adj3" fmla="val 25000"/>
              <a:gd name="adj4" fmla="val 43750"/>
              <a:gd name="adj5" fmla="val 75000"/>
            </a:avLst>
          </a:prstGeom>
          <a:effectLst>
            <a:glow rad="139700">
              <a:schemeClr val="tx2">
                <a:lumMod val="60000"/>
                <a:lumOff val="40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perspectiveContrastingLeftFacing" fov="4200000">
              <a:rot lat="1164539" lon="1961671" rev="20859560"/>
            </a:camera>
            <a:lightRig rig="threePt" dir="t"/>
          </a:scene3d>
          <a:sp3d extrusionH="76200" contourW="12700" prstMaterial="dkEdge">
            <a:bevelT/>
            <a:bevelB prst="slope"/>
            <a:extrusionClr>
              <a:schemeClr val="accent3">
                <a:lumMod val="50000"/>
              </a:schemeClr>
            </a:extrusionClr>
            <a:contourClr>
              <a:schemeClr val="bg2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montréal"/>
          <p:cNvSpPr txBox="1"/>
          <p:nvPr/>
        </p:nvSpPr>
        <p:spPr>
          <a:xfrm>
            <a:off x="4243998" y="744003"/>
            <a:ext cx="133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MONTREAL </a:t>
            </a:r>
          </a:p>
        </p:txBody>
      </p:sp>
      <p:pic>
        <p:nvPicPr>
          <p:cNvPr id="1026" name="avion" descr="C:\Users\joel\AppData\Local\Microsoft\Windows\Temporary Internet Files\Content.IE5\Q5CAE079\MC900090137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43" y="612375"/>
            <a:ext cx="1513438" cy="117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257544" cy="1219200"/>
          </a:xfrm>
        </p:spPr>
        <p:txBody>
          <a:bodyPr/>
          <a:lstStyle/>
          <a:p>
            <a:r>
              <a:rPr lang="fr-FR"/>
              <a:t>Départ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1" grpId="0">
        <p:bldAsOne/>
      </p:bldGraphic>
      <p:bldGraphic spid="12" grpId="0">
        <p:bldAsOne/>
      </p:bldGraphic>
      <p:bldP spid="9" grpId="0"/>
      <p:bldP spid="10" grpId="0" animBg="1"/>
      <p:bldP spid="8" grpId="0"/>
      <p:bldP spid="2" grpId="0"/>
    </p:bldLst>
  </p:timing>
</p:sld>
</file>

<file path=ppt/theme/theme1.xml><?xml version="1.0" encoding="utf-8"?>
<a:theme xmlns:a="http://schemas.openxmlformats.org/drawingml/2006/main" name="Sillag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Type de bois</Template>
  <TotalTime>2570</TotalTime>
  <Words>230</Words>
  <Application>Microsoft Office PowerPoint</Application>
  <PresentationFormat>Affichage à l'écran (4:3)</PresentationFormat>
  <Paragraphs>80</Paragraphs>
  <Slides>7</Slides>
  <Notes>7</Notes>
  <HiddenSlides>0</HiddenSlides>
  <MMClips>3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Trebuchet MS</vt:lpstr>
      <vt:lpstr>Wingdings</vt:lpstr>
      <vt:lpstr>Wingdings 2</vt:lpstr>
      <vt:lpstr>Sillage</vt:lpstr>
      <vt:lpstr>Accueil</vt:lpstr>
      <vt:lpstr>Notre voyage au Canada</vt:lpstr>
      <vt:lpstr>1er jour</vt:lpstr>
      <vt:lpstr>2ème jour</vt:lpstr>
      <vt:lpstr>3ème et 4ème jour</vt:lpstr>
      <vt:lpstr>5ème jour</vt:lpstr>
      <vt:lpstr>Départ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d'un voyage au Canada</dc:title>
  <dc:subject>Exercice à réaliser</dc:subject>
  <dc:creator>iOs</dc:creator>
  <cp:keywords>présentation, voyage, canada, exercice</cp:keywords>
  <dc:description>Présentation à réaliser selon les exercices du cours Powerpoint 2016</dc:description>
  <cp:lastModifiedBy>Martin Frederick</cp:lastModifiedBy>
  <cp:revision>217</cp:revision>
  <dcterms:created xsi:type="dcterms:W3CDTF">2009-01-21T10:28:46Z</dcterms:created>
  <dcterms:modified xsi:type="dcterms:W3CDTF">2018-02-09T08:11:52Z</dcterms:modified>
  <cp:category>exercices PowerPoint 2016</cp:category>
  <cp:contentStatus/>
</cp:coreProperties>
</file>