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75" r:id="rId1"/>
  </p:sldMasterIdLst>
  <p:sldIdLst>
    <p:sldId id="256" r:id="rId2"/>
    <p:sldId id="257" r:id="rId3"/>
    <p:sldId id="258" r:id="rId4"/>
    <p:sldId id="259" r:id="rId5"/>
    <p:sldId id="263" r:id="rId6"/>
    <p:sldId id="260" r:id="rId7"/>
    <p:sldId id="261" r:id="rId8"/>
    <p:sldId id="262" r:id="rId9"/>
    <p:sldId id="264" r:id="rId10"/>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6" autoAdjust="0"/>
    <p:restoredTop sz="94660"/>
  </p:normalViewPr>
  <p:slideViewPr>
    <p:cSldViewPr snapToGrid="0">
      <p:cViewPr varScale="1">
        <p:scale>
          <a:sx n="114" d="100"/>
          <a:sy n="114" d="100"/>
        </p:scale>
        <p:origin x="186"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fr-FR"/>
              <a:t>Modifiez le style du titre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9F0B48E3-63C8-49B0-87DF-FB81CB6E4B2B}" type="datetimeFigureOut">
              <a:rPr lang="fr-FR" smtClean="0"/>
              <a:t>12/02/2020</a:t>
            </a:fld>
            <a:endParaRPr lang="fr-FR"/>
          </a:p>
        </p:txBody>
      </p:sp>
      <p:sp>
        <p:nvSpPr>
          <p:cNvPr id="5" name="Footer Placeholder 4"/>
          <p:cNvSpPr>
            <a:spLocks noGrp="1"/>
          </p:cNvSpPr>
          <p:nvPr>
            <p:ph type="ftr" sz="quarter" idx="11"/>
          </p:nvPr>
        </p:nvSpPr>
        <p:spPr/>
        <p:txBody>
          <a:bodyPr/>
          <a:lstStyle/>
          <a:p>
            <a:endParaRPr lang="fr-F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30040F88-212E-4AC8-B614-44F32A8D2424}" type="slidenum">
              <a:rPr lang="fr-FR" smtClean="0"/>
              <a:t>‹N°›</a:t>
            </a:fld>
            <a:endParaRPr lang="fr-FR"/>
          </a:p>
        </p:txBody>
      </p:sp>
    </p:spTree>
    <p:extLst>
      <p:ext uri="{BB962C8B-B14F-4D97-AF65-F5344CB8AC3E}">
        <p14:creationId xmlns:p14="http://schemas.microsoft.com/office/powerpoint/2010/main" val="9767255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fr-FR"/>
              <a:t>Modifiez le style du titre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Date Placeholder 3"/>
          <p:cNvSpPr>
            <a:spLocks noGrp="1"/>
          </p:cNvSpPr>
          <p:nvPr>
            <p:ph type="dt" sz="half" idx="10"/>
          </p:nvPr>
        </p:nvSpPr>
        <p:spPr/>
        <p:txBody>
          <a:bodyPr/>
          <a:lstStyle/>
          <a:p>
            <a:fld id="{9F0B48E3-63C8-49B0-87DF-FB81CB6E4B2B}" type="datetimeFigureOut">
              <a:rPr lang="fr-FR" smtClean="0"/>
              <a:t>12/02/2020</a:t>
            </a:fld>
            <a:endParaRPr lang="fr-FR"/>
          </a:p>
        </p:txBody>
      </p:sp>
      <p:sp>
        <p:nvSpPr>
          <p:cNvPr id="5" name="Footer Placeholder 4"/>
          <p:cNvSpPr>
            <a:spLocks noGrp="1"/>
          </p:cNvSpPr>
          <p:nvPr>
            <p:ph type="ftr" sz="quarter" idx="11"/>
          </p:nvPr>
        </p:nvSpPr>
        <p:spPr/>
        <p:txBody>
          <a:bodyPr/>
          <a:lstStyle/>
          <a:p>
            <a:endParaRPr lang="fr-F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30040F88-212E-4AC8-B614-44F32A8D2424}" type="slidenum">
              <a:rPr lang="fr-FR" smtClean="0"/>
              <a:t>‹N°›</a:t>
            </a:fld>
            <a:endParaRPr lang="fr-FR"/>
          </a:p>
        </p:txBody>
      </p:sp>
    </p:spTree>
    <p:extLst>
      <p:ext uri="{BB962C8B-B14F-4D97-AF65-F5344CB8AC3E}">
        <p14:creationId xmlns:p14="http://schemas.microsoft.com/office/powerpoint/2010/main" val="19921907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fr-FR"/>
              <a:t>Modifiez le style du titre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Modifiez les styles du texte du masque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Date Placeholder 3"/>
          <p:cNvSpPr>
            <a:spLocks noGrp="1"/>
          </p:cNvSpPr>
          <p:nvPr>
            <p:ph type="dt" sz="half" idx="10"/>
          </p:nvPr>
        </p:nvSpPr>
        <p:spPr/>
        <p:txBody>
          <a:bodyPr/>
          <a:lstStyle/>
          <a:p>
            <a:fld id="{9F0B48E3-63C8-49B0-87DF-FB81CB6E4B2B}" type="datetimeFigureOut">
              <a:rPr lang="fr-FR" smtClean="0"/>
              <a:t>12/02/2020</a:t>
            </a:fld>
            <a:endParaRPr lang="fr-FR"/>
          </a:p>
        </p:txBody>
      </p:sp>
      <p:sp>
        <p:nvSpPr>
          <p:cNvPr id="5" name="Footer Placeholder 4"/>
          <p:cNvSpPr>
            <a:spLocks noGrp="1"/>
          </p:cNvSpPr>
          <p:nvPr>
            <p:ph type="ftr" sz="quarter" idx="11"/>
          </p:nvPr>
        </p:nvSpPr>
        <p:spPr/>
        <p:txBody>
          <a:bodyPr/>
          <a:lstStyle/>
          <a:p>
            <a:endParaRPr lang="fr-F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30040F88-212E-4AC8-B614-44F32A8D2424}" type="slidenum">
              <a:rPr lang="fr-FR" smtClean="0"/>
              <a:t>‹N°›</a:t>
            </a:fld>
            <a:endParaRPr lang="fr-F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83155495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fr-FR"/>
              <a:t>Modifiez le style du titre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a:t>Modifiez les styles du texte du masque</a:t>
            </a:r>
          </a:p>
        </p:txBody>
      </p:sp>
      <p:sp>
        <p:nvSpPr>
          <p:cNvPr id="5" name="Date Placeholder 4"/>
          <p:cNvSpPr>
            <a:spLocks noGrp="1"/>
          </p:cNvSpPr>
          <p:nvPr>
            <p:ph type="dt" sz="half" idx="10"/>
          </p:nvPr>
        </p:nvSpPr>
        <p:spPr/>
        <p:txBody>
          <a:bodyPr/>
          <a:lstStyle/>
          <a:p>
            <a:fld id="{9F0B48E3-63C8-49B0-87DF-FB81CB6E4B2B}" type="datetimeFigureOut">
              <a:rPr lang="fr-FR" smtClean="0"/>
              <a:t>12/02/2020</a:t>
            </a:fld>
            <a:endParaRPr lang="fr-FR"/>
          </a:p>
        </p:txBody>
      </p:sp>
      <p:sp>
        <p:nvSpPr>
          <p:cNvPr id="6" name="Footer Placeholder 5"/>
          <p:cNvSpPr>
            <a:spLocks noGrp="1"/>
          </p:cNvSpPr>
          <p:nvPr>
            <p:ph type="ftr" sz="quarter" idx="11"/>
          </p:nvPr>
        </p:nvSpPr>
        <p:spPr/>
        <p:txBody>
          <a:bodyPr/>
          <a:lstStyle/>
          <a:p>
            <a:endParaRPr lang="fr-F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30040F88-212E-4AC8-B614-44F32A8D2424}" type="slidenum">
              <a:rPr lang="fr-FR" smtClean="0"/>
              <a:t>‹N°›</a:t>
            </a:fld>
            <a:endParaRPr lang="fr-FR"/>
          </a:p>
        </p:txBody>
      </p:sp>
    </p:spTree>
    <p:extLst>
      <p:ext uri="{BB962C8B-B14F-4D97-AF65-F5344CB8AC3E}">
        <p14:creationId xmlns:p14="http://schemas.microsoft.com/office/powerpoint/2010/main" val="272087688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citation">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fr-FR"/>
              <a:t>Modifiez le style du titre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Modifiez les styles du texte du masque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a:t>Modifiez les styles du texte du masque</a:t>
            </a:r>
          </a:p>
        </p:txBody>
      </p:sp>
      <p:sp>
        <p:nvSpPr>
          <p:cNvPr id="5" name="Date Placeholder 4"/>
          <p:cNvSpPr>
            <a:spLocks noGrp="1"/>
          </p:cNvSpPr>
          <p:nvPr>
            <p:ph type="dt" sz="half" idx="10"/>
          </p:nvPr>
        </p:nvSpPr>
        <p:spPr/>
        <p:txBody>
          <a:bodyPr/>
          <a:lstStyle/>
          <a:p>
            <a:fld id="{9F0B48E3-63C8-49B0-87DF-FB81CB6E4B2B}" type="datetimeFigureOut">
              <a:rPr lang="fr-FR" smtClean="0"/>
              <a:t>12/02/2020</a:t>
            </a:fld>
            <a:endParaRPr lang="fr-FR"/>
          </a:p>
        </p:txBody>
      </p:sp>
      <p:sp>
        <p:nvSpPr>
          <p:cNvPr id="6" name="Footer Placeholder 5"/>
          <p:cNvSpPr>
            <a:spLocks noGrp="1"/>
          </p:cNvSpPr>
          <p:nvPr>
            <p:ph type="ftr" sz="quarter" idx="11"/>
          </p:nvPr>
        </p:nvSpPr>
        <p:spPr/>
        <p:txBody>
          <a:bodyPr/>
          <a:lstStyle/>
          <a:p>
            <a:endParaRPr lang="fr-F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30040F88-212E-4AC8-B614-44F32A8D2424}" type="slidenum">
              <a:rPr lang="fr-FR" smtClean="0"/>
              <a:t>‹N°›</a:t>
            </a:fld>
            <a:endParaRPr lang="fr-F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45682567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rai ou faux">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fr-FR"/>
              <a:t>Modifiez le style du titre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Modifiez les styles du texte du masque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a:t>Modifiez les styles du texte du masque</a:t>
            </a:r>
          </a:p>
        </p:txBody>
      </p:sp>
      <p:sp>
        <p:nvSpPr>
          <p:cNvPr id="5" name="Date Placeholder 4"/>
          <p:cNvSpPr>
            <a:spLocks noGrp="1"/>
          </p:cNvSpPr>
          <p:nvPr>
            <p:ph type="dt" sz="half" idx="10"/>
          </p:nvPr>
        </p:nvSpPr>
        <p:spPr/>
        <p:txBody>
          <a:bodyPr/>
          <a:lstStyle/>
          <a:p>
            <a:fld id="{9F0B48E3-63C8-49B0-87DF-FB81CB6E4B2B}" type="datetimeFigureOut">
              <a:rPr lang="fr-FR" smtClean="0"/>
              <a:t>12/02/2020</a:t>
            </a:fld>
            <a:endParaRPr lang="fr-FR"/>
          </a:p>
        </p:txBody>
      </p:sp>
      <p:sp>
        <p:nvSpPr>
          <p:cNvPr id="6" name="Footer Placeholder 5"/>
          <p:cNvSpPr>
            <a:spLocks noGrp="1"/>
          </p:cNvSpPr>
          <p:nvPr>
            <p:ph type="ftr" sz="quarter" idx="11"/>
          </p:nvPr>
        </p:nvSpPr>
        <p:spPr/>
        <p:txBody>
          <a:bodyPr/>
          <a:lstStyle/>
          <a:p>
            <a:endParaRPr lang="fr-F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30040F88-212E-4AC8-B614-44F32A8D2424}" type="slidenum">
              <a:rPr lang="fr-FR" smtClean="0"/>
              <a:t>‹N°›</a:t>
            </a:fld>
            <a:endParaRPr lang="fr-FR"/>
          </a:p>
        </p:txBody>
      </p:sp>
    </p:spTree>
    <p:extLst>
      <p:ext uri="{BB962C8B-B14F-4D97-AF65-F5344CB8AC3E}">
        <p14:creationId xmlns:p14="http://schemas.microsoft.com/office/powerpoint/2010/main" val="356145094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ncho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9F0B48E3-63C8-49B0-87DF-FB81CB6E4B2B}" type="datetimeFigureOut">
              <a:rPr lang="fr-FR" smtClean="0"/>
              <a:t>12/02/2020</a:t>
            </a:fld>
            <a:endParaRPr lang="fr-FR"/>
          </a:p>
        </p:txBody>
      </p:sp>
      <p:sp>
        <p:nvSpPr>
          <p:cNvPr id="5" name="Footer Placeholder 4"/>
          <p:cNvSpPr>
            <a:spLocks noGrp="1"/>
          </p:cNvSpPr>
          <p:nvPr>
            <p:ph type="ftr" sz="quarter" idx="11"/>
          </p:nvPr>
        </p:nvSpPr>
        <p:spPr/>
        <p:txBody>
          <a:bodyPr/>
          <a:lstStyle/>
          <a:p>
            <a:endParaRPr lang="fr-F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30040F88-212E-4AC8-B614-44F32A8D2424}" type="slidenum">
              <a:rPr lang="fr-FR" smtClean="0"/>
              <a:t>‹N°›</a:t>
            </a:fld>
            <a:endParaRPr lang="fr-FR"/>
          </a:p>
        </p:txBody>
      </p:sp>
    </p:spTree>
    <p:extLst>
      <p:ext uri="{BB962C8B-B14F-4D97-AF65-F5344CB8AC3E}">
        <p14:creationId xmlns:p14="http://schemas.microsoft.com/office/powerpoint/2010/main" val="222892829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fr-FR"/>
              <a:t>Modifiez le style du titre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9F0B48E3-63C8-49B0-87DF-FB81CB6E4B2B}" type="datetimeFigureOut">
              <a:rPr lang="fr-FR" smtClean="0"/>
              <a:t>12/02/2020</a:t>
            </a:fld>
            <a:endParaRPr lang="fr-FR"/>
          </a:p>
        </p:txBody>
      </p:sp>
      <p:sp>
        <p:nvSpPr>
          <p:cNvPr id="5" name="Footer Placeholder 4"/>
          <p:cNvSpPr>
            <a:spLocks noGrp="1"/>
          </p:cNvSpPr>
          <p:nvPr>
            <p:ph type="ftr" sz="quarter" idx="11"/>
          </p:nvPr>
        </p:nvSpPr>
        <p:spPr/>
        <p:txBody>
          <a:bodyPr/>
          <a:lstStyle/>
          <a:p>
            <a:endParaRPr lang="fr-F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30040F88-212E-4AC8-B614-44F32A8D2424}" type="slidenum">
              <a:rPr lang="fr-FR" smtClean="0"/>
              <a:t>‹N°›</a:t>
            </a:fld>
            <a:endParaRPr lang="fr-FR"/>
          </a:p>
        </p:txBody>
      </p:sp>
    </p:spTree>
    <p:extLst>
      <p:ext uri="{BB962C8B-B14F-4D97-AF65-F5344CB8AC3E}">
        <p14:creationId xmlns:p14="http://schemas.microsoft.com/office/powerpoint/2010/main" val="2895831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fr-FR"/>
              <a:t>Modifiez le style du titre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9F0B48E3-63C8-49B0-87DF-FB81CB6E4B2B}" type="datetimeFigureOut">
              <a:rPr lang="fr-FR" smtClean="0"/>
              <a:t>12/02/2020</a:t>
            </a:fld>
            <a:endParaRPr lang="fr-FR"/>
          </a:p>
        </p:txBody>
      </p:sp>
      <p:sp>
        <p:nvSpPr>
          <p:cNvPr id="5" name="Footer Placeholder 4"/>
          <p:cNvSpPr>
            <a:spLocks noGrp="1"/>
          </p:cNvSpPr>
          <p:nvPr>
            <p:ph type="ftr" sz="quarter" idx="11"/>
          </p:nvPr>
        </p:nvSpPr>
        <p:spPr/>
        <p:txBody>
          <a:bodyPr/>
          <a:lstStyle/>
          <a:p>
            <a:endParaRPr lang="fr-F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30040F88-212E-4AC8-B614-44F32A8D2424}" type="slidenum">
              <a:rPr lang="fr-FR" smtClean="0"/>
              <a:t>‹N°›</a:t>
            </a:fld>
            <a:endParaRPr lang="fr-FR"/>
          </a:p>
        </p:txBody>
      </p:sp>
    </p:spTree>
    <p:extLst>
      <p:ext uri="{BB962C8B-B14F-4D97-AF65-F5344CB8AC3E}">
        <p14:creationId xmlns:p14="http://schemas.microsoft.com/office/powerpoint/2010/main" val="599459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fr-FR"/>
              <a:t>Modifiez le style du titre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Date Placeholder 3"/>
          <p:cNvSpPr>
            <a:spLocks noGrp="1"/>
          </p:cNvSpPr>
          <p:nvPr>
            <p:ph type="dt" sz="half" idx="10"/>
          </p:nvPr>
        </p:nvSpPr>
        <p:spPr/>
        <p:txBody>
          <a:bodyPr/>
          <a:lstStyle/>
          <a:p>
            <a:fld id="{9F0B48E3-63C8-49B0-87DF-FB81CB6E4B2B}" type="datetimeFigureOut">
              <a:rPr lang="fr-FR" smtClean="0"/>
              <a:t>12/02/2020</a:t>
            </a:fld>
            <a:endParaRPr lang="fr-FR"/>
          </a:p>
        </p:txBody>
      </p:sp>
      <p:sp>
        <p:nvSpPr>
          <p:cNvPr id="5" name="Footer Placeholder 4"/>
          <p:cNvSpPr>
            <a:spLocks noGrp="1"/>
          </p:cNvSpPr>
          <p:nvPr>
            <p:ph type="ftr" sz="quarter" idx="11"/>
          </p:nvPr>
        </p:nvSpPr>
        <p:spPr/>
        <p:txBody>
          <a:bodyPr/>
          <a:lstStyle/>
          <a:p>
            <a:endParaRPr lang="fr-F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30040F88-212E-4AC8-B614-44F32A8D2424}" type="slidenum">
              <a:rPr lang="fr-FR" smtClean="0"/>
              <a:t>‹N°›</a:t>
            </a:fld>
            <a:endParaRPr lang="fr-FR"/>
          </a:p>
        </p:txBody>
      </p:sp>
    </p:spTree>
    <p:extLst>
      <p:ext uri="{BB962C8B-B14F-4D97-AF65-F5344CB8AC3E}">
        <p14:creationId xmlns:p14="http://schemas.microsoft.com/office/powerpoint/2010/main" val="28095757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9F0B48E3-63C8-49B0-87DF-FB81CB6E4B2B}" type="datetimeFigureOut">
              <a:rPr lang="fr-FR" smtClean="0"/>
              <a:t>12/02/2020</a:t>
            </a:fld>
            <a:endParaRPr lang="fr-FR"/>
          </a:p>
        </p:txBody>
      </p:sp>
      <p:sp>
        <p:nvSpPr>
          <p:cNvPr id="6" name="Footer Placeholder 5"/>
          <p:cNvSpPr>
            <a:spLocks noGrp="1"/>
          </p:cNvSpPr>
          <p:nvPr>
            <p:ph type="ftr" sz="quarter" idx="11"/>
          </p:nvPr>
        </p:nvSpPr>
        <p:spPr/>
        <p:txBody>
          <a:bodyPr/>
          <a:lstStyle/>
          <a:p>
            <a:endParaRPr lang="fr-F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30040F88-212E-4AC8-B614-44F32A8D2424}" type="slidenum">
              <a:rPr lang="fr-FR" smtClean="0"/>
              <a:t>‹N°›</a:t>
            </a:fld>
            <a:endParaRPr lang="fr-FR"/>
          </a:p>
        </p:txBody>
      </p:sp>
    </p:spTree>
    <p:extLst>
      <p:ext uri="{BB962C8B-B14F-4D97-AF65-F5344CB8AC3E}">
        <p14:creationId xmlns:p14="http://schemas.microsoft.com/office/powerpoint/2010/main" val="13628040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fr-FR"/>
              <a:t>Modifiez le style du titre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9F0B48E3-63C8-49B0-87DF-FB81CB6E4B2B}" type="datetimeFigureOut">
              <a:rPr lang="fr-FR" smtClean="0"/>
              <a:t>12/02/2020</a:t>
            </a:fld>
            <a:endParaRPr lang="fr-FR"/>
          </a:p>
        </p:txBody>
      </p:sp>
      <p:sp>
        <p:nvSpPr>
          <p:cNvPr id="8" name="Footer Placeholder 7"/>
          <p:cNvSpPr>
            <a:spLocks noGrp="1"/>
          </p:cNvSpPr>
          <p:nvPr>
            <p:ph type="ftr" sz="quarter" idx="11"/>
          </p:nvPr>
        </p:nvSpPr>
        <p:spPr/>
        <p:txBody>
          <a:bodyPr/>
          <a:lstStyle/>
          <a:p>
            <a:endParaRPr lang="fr-F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30040F88-212E-4AC8-B614-44F32A8D2424}" type="slidenum">
              <a:rPr lang="fr-FR" smtClean="0"/>
              <a:t>‹N°›</a:t>
            </a:fld>
            <a:endParaRPr lang="fr-FR"/>
          </a:p>
        </p:txBody>
      </p:sp>
    </p:spTree>
    <p:extLst>
      <p:ext uri="{BB962C8B-B14F-4D97-AF65-F5344CB8AC3E}">
        <p14:creationId xmlns:p14="http://schemas.microsoft.com/office/powerpoint/2010/main" val="35699270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9F0B48E3-63C8-49B0-87DF-FB81CB6E4B2B}" type="datetimeFigureOut">
              <a:rPr lang="fr-FR" smtClean="0"/>
              <a:t>12/02/2020</a:t>
            </a:fld>
            <a:endParaRPr lang="fr-FR"/>
          </a:p>
        </p:txBody>
      </p:sp>
      <p:sp>
        <p:nvSpPr>
          <p:cNvPr id="4" name="Footer Placeholder 3"/>
          <p:cNvSpPr>
            <a:spLocks noGrp="1"/>
          </p:cNvSpPr>
          <p:nvPr>
            <p:ph type="ftr" sz="quarter" idx="11"/>
          </p:nvPr>
        </p:nvSpPr>
        <p:spPr/>
        <p:txBody>
          <a:bodyPr/>
          <a:lstStyle/>
          <a:p>
            <a:endParaRPr lang="fr-F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30040F88-212E-4AC8-B614-44F32A8D2424}" type="slidenum">
              <a:rPr lang="fr-FR" smtClean="0"/>
              <a:t>‹N°›</a:t>
            </a:fld>
            <a:endParaRPr lang="fr-FR"/>
          </a:p>
        </p:txBody>
      </p:sp>
    </p:spTree>
    <p:extLst>
      <p:ext uri="{BB962C8B-B14F-4D97-AF65-F5344CB8AC3E}">
        <p14:creationId xmlns:p14="http://schemas.microsoft.com/office/powerpoint/2010/main" val="24084011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F0B48E3-63C8-49B0-87DF-FB81CB6E4B2B}" type="datetimeFigureOut">
              <a:rPr lang="fr-FR" smtClean="0"/>
              <a:t>12/02/2020</a:t>
            </a:fld>
            <a:endParaRPr lang="fr-FR"/>
          </a:p>
        </p:txBody>
      </p:sp>
      <p:sp>
        <p:nvSpPr>
          <p:cNvPr id="3" name="Footer Placeholder 2"/>
          <p:cNvSpPr>
            <a:spLocks noGrp="1"/>
          </p:cNvSpPr>
          <p:nvPr>
            <p:ph type="ftr" sz="quarter" idx="11"/>
          </p:nvPr>
        </p:nvSpPr>
        <p:spPr/>
        <p:txBody>
          <a:bodyPr/>
          <a:lstStyle/>
          <a:p>
            <a:endParaRPr lang="fr-F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30040F88-212E-4AC8-B614-44F32A8D2424}" type="slidenum">
              <a:rPr lang="fr-FR" smtClean="0"/>
              <a:t>‹N°›</a:t>
            </a:fld>
            <a:endParaRPr lang="fr-FR"/>
          </a:p>
        </p:txBody>
      </p:sp>
    </p:spTree>
    <p:extLst>
      <p:ext uri="{BB962C8B-B14F-4D97-AF65-F5344CB8AC3E}">
        <p14:creationId xmlns:p14="http://schemas.microsoft.com/office/powerpoint/2010/main" val="32348561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fr-FR"/>
              <a:t>Modifiez le style du titre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Date Placeholder 4"/>
          <p:cNvSpPr>
            <a:spLocks noGrp="1"/>
          </p:cNvSpPr>
          <p:nvPr>
            <p:ph type="dt" sz="half" idx="10"/>
          </p:nvPr>
        </p:nvSpPr>
        <p:spPr/>
        <p:txBody>
          <a:bodyPr/>
          <a:lstStyle/>
          <a:p>
            <a:fld id="{9F0B48E3-63C8-49B0-87DF-FB81CB6E4B2B}" type="datetimeFigureOut">
              <a:rPr lang="fr-FR" smtClean="0"/>
              <a:t>12/02/2020</a:t>
            </a:fld>
            <a:endParaRPr lang="fr-FR"/>
          </a:p>
        </p:txBody>
      </p:sp>
      <p:sp>
        <p:nvSpPr>
          <p:cNvPr id="6" name="Footer Placeholder 5"/>
          <p:cNvSpPr>
            <a:spLocks noGrp="1"/>
          </p:cNvSpPr>
          <p:nvPr>
            <p:ph type="ftr" sz="quarter" idx="11"/>
          </p:nvPr>
        </p:nvSpPr>
        <p:spPr/>
        <p:txBody>
          <a:bodyPr/>
          <a:lstStyle/>
          <a:p>
            <a:endParaRPr lang="fr-F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30040F88-212E-4AC8-B614-44F32A8D2424}" type="slidenum">
              <a:rPr lang="fr-FR" smtClean="0"/>
              <a:t>‹N°›</a:t>
            </a:fld>
            <a:endParaRPr lang="fr-FR"/>
          </a:p>
        </p:txBody>
      </p:sp>
    </p:spTree>
    <p:extLst>
      <p:ext uri="{BB962C8B-B14F-4D97-AF65-F5344CB8AC3E}">
        <p14:creationId xmlns:p14="http://schemas.microsoft.com/office/powerpoint/2010/main" val="32303304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fr-FR"/>
              <a:t>Modifiez le style du titre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Date Placeholder 4"/>
          <p:cNvSpPr>
            <a:spLocks noGrp="1"/>
          </p:cNvSpPr>
          <p:nvPr>
            <p:ph type="dt" sz="half" idx="10"/>
          </p:nvPr>
        </p:nvSpPr>
        <p:spPr/>
        <p:txBody>
          <a:bodyPr/>
          <a:lstStyle/>
          <a:p>
            <a:fld id="{9F0B48E3-63C8-49B0-87DF-FB81CB6E4B2B}" type="datetimeFigureOut">
              <a:rPr lang="fr-FR" smtClean="0"/>
              <a:t>12/02/2020</a:t>
            </a:fld>
            <a:endParaRPr lang="fr-FR"/>
          </a:p>
        </p:txBody>
      </p:sp>
      <p:sp>
        <p:nvSpPr>
          <p:cNvPr id="6" name="Footer Placeholder 5"/>
          <p:cNvSpPr>
            <a:spLocks noGrp="1"/>
          </p:cNvSpPr>
          <p:nvPr>
            <p:ph type="ftr" sz="quarter" idx="11"/>
          </p:nvPr>
        </p:nvSpPr>
        <p:spPr/>
        <p:txBody>
          <a:bodyPr/>
          <a:lstStyle/>
          <a:p>
            <a:endParaRPr lang="fr-F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30040F88-212E-4AC8-B614-44F32A8D2424}" type="slidenum">
              <a:rPr lang="fr-FR" smtClean="0"/>
              <a:t>‹N°›</a:t>
            </a:fld>
            <a:endParaRPr lang="fr-FR"/>
          </a:p>
        </p:txBody>
      </p:sp>
    </p:spTree>
    <p:extLst>
      <p:ext uri="{BB962C8B-B14F-4D97-AF65-F5344CB8AC3E}">
        <p14:creationId xmlns:p14="http://schemas.microsoft.com/office/powerpoint/2010/main" val="25004627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fr-FR"/>
              <a:t>Modifiez le style du titre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9F0B48E3-63C8-49B0-87DF-FB81CB6E4B2B}" type="datetimeFigureOut">
              <a:rPr lang="fr-FR" smtClean="0"/>
              <a:t>12/02/2020</a:t>
            </a:fld>
            <a:endParaRPr lang="fr-F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fr-F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30040F88-212E-4AC8-B614-44F32A8D2424}" type="slidenum">
              <a:rPr lang="fr-FR" smtClean="0"/>
              <a:t>‹N°›</a:t>
            </a:fld>
            <a:endParaRPr lang="fr-FR"/>
          </a:p>
        </p:txBody>
      </p:sp>
    </p:spTree>
    <p:extLst>
      <p:ext uri="{BB962C8B-B14F-4D97-AF65-F5344CB8AC3E}">
        <p14:creationId xmlns:p14="http://schemas.microsoft.com/office/powerpoint/2010/main" val="3612035821"/>
      </p:ext>
    </p:extLst>
  </p:cSld>
  <p:clrMap bg1="lt1" tx1="dk1" bg2="lt2" tx2="dk2" accent1="accent1" accent2="accent2" accent3="accent3" accent4="accent4" accent5="accent5" accent6="accent6" hlink="hlink" folHlink="folHlink"/>
  <p:sldLayoutIdLst>
    <p:sldLayoutId id="2147484076" r:id="rId1"/>
    <p:sldLayoutId id="2147484077" r:id="rId2"/>
    <p:sldLayoutId id="2147484078" r:id="rId3"/>
    <p:sldLayoutId id="2147484079" r:id="rId4"/>
    <p:sldLayoutId id="2147484080" r:id="rId5"/>
    <p:sldLayoutId id="2147484081" r:id="rId6"/>
    <p:sldLayoutId id="2147484082" r:id="rId7"/>
    <p:sldLayoutId id="2147484083" r:id="rId8"/>
    <p:sldLayoutId id="2147484084" r:id="rId9"/>
    <p:sldLayoutId id="2147484085" r:id="rId10"/>
    <p:sldLayoutId id="2147484086" r:id="rId11"/>
    <p:sldLayoutId id="2147484087" r:id="rId12"/>
    <p:sldLayoutId id="2147484088" r:id="rId13"/>
    <p:sldLayoutId id="2147484089" r:id="rId14"/>
    <p:sldLayoutId id="2147484090" r:id="rId15"/>
    <p:sldLayoutId id="2147484091"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en-CA" dirty="0"/>
              <a:t>FR10F - </a:t>
            </a:r>
            <a:r>
              <a:rPr lang="en-CA" dirty="0" err="1"/>
              <a:t>Écriture</a:t>
            </a:r>
            <a:r>
              <a:rPr lang="en-CA" dirty="0"/>
              <a:t> d’un </a:t>
            </a:r>
            <a:r>
              <a:rPr lang="en-CA" dirty="0" err="1"/>
              <a:t>texte</a:t>
            </a:r>
            <a:r>
              <a:rPr lang="en-CA" dirty="0"/>
              <a:t> </a:t>
            </a:r>
            <a:r>
              <a:rPr lang="en-CA" dirty="0" err="1"/>
              <a:t>ou</a:t>
            </a:r>
            <a:r>
              <a:rPr lang="en-CA" dirty="0"/>
              <a:t> d’un </a:t>
            </a:r>
            <a:r>
              <a:rPr lang="en-CA" dirty="0" err="1"/>
              <a:t>discours</a:t>
            </a:r>
            <a:endParaRPr lang="fr-FR" dirty="0"/>
          </a:p>
        </p:txBody>
      </p:sp>
      <p:sp>
        <p:nvSpPr>
          <p:cNvPr id="3" name="Sous-titre 2"/>
          <p:cNvSpPr>
            <a:spLocks noGrp="1"/>
          </p:cNvSpPr>
          <p:nvPr>
            <p:ph type="subTitle" idx="1"/>
          </p:nvPr>
        </p:nvSpPr>
        <p:spPr/>
        <p:txBody>
          <a:bodyPr/>
          <a:lstStyle/>
          <a:p>
            <a:endParaRPr lang="en-CA" b="1" dirty="0"/>
          </a:p>
          <a:p>
            <a:r>
              <a:rPr lang="en-CA" b="1" dirty="0"/>
              <a:t>Guide </a:t>
            </a:r>
            <a:r>
              <a:rPr lang="en-CA" b="1" dirty="0" err="1"/>
              <a:t>sur</a:t>
            </a:r>
            <a:r>
              <a:rPr lang="en-CA" b="1" dirty="0"/>
              <a:t> </a:t>
            </a:r>
            <a:r>
              <a:rPr lang="en-CA" b="1" dirty="0" err="1"/>
              <a:t>l’écriture</a:t>
            </a:r>
            <a:r>
              <a:rPr lang="en-CA" b="1" dirty="0"/>
              <a:t> de </a:t>
            </a:r>
            <a:r>
              <a:rPr lang="en-CA" b="1" dirty="0" err="1"/>
              <a:t>l’introduction</a:t>
            </a:r>
            <a:r>
              <a:rPr lang="en-CA" b="1" dirty="0"/>
              <a:t> et de la conclusion</a:t>
            </a:r>
            <a:endParaRPr lang="fr-FR" b="1" dirty="0"/>
          </a:p>
        </p:txBody>
      </p:sp>
    </p:spTree>
    <p:extLst>
      <p:ext uri="{BB962C8B-B14F-4D97-AF65-F5344CB8AC3E}">
        <p14:creationId xmlns:p14="http://schemas.microsoft.com/office/powerpoint/2010/main" val="18583020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CA" dirty="0" err="1"/>
              <a:t>L’introduction</a:t>
            </a:r>
            <a:endParaRPr lang="fr-FR" dirty="0"/>
          </a:p>
        </p:txBody>
      </p:sp>
      <p:sp>
        <p:nvSpPr>
          <p:cNvPr id="3" name="Espace réservé du contenu 2"/>
          <p:cNvSpPr>
            <a:spLocks noGrp="1"/>
          </p:cNvSpPr>
          <p:nvPr>
            <p:ph idx="1"/>
          </p:nvPr>
        </p:nvSpPr>
        <p:spPr>
          <a:xfrm>
            <a:off x="2589212" y="2133600"/>
            <a:ext cx="9221788" cy="4406900"/>
          </a:xfrm>
        </p:spPr>
        <p:txBody>
          <a:bodyPr>
            <a:normAutofit/>
          </a:bodyPr>
          <a:lstStyle/>
          <a:p>
            <a:pPr marL="0" indent="0">
              <a:buNone/>
            </a:pPr>
            <a:r>
              <a:rPr lang="fr-FR" sz="2800" dirty="0">
                <a:ea typeface="Times New Roman" panose="02020603050405020304" pitchFamily="18" charset="0"/>
              </a:rPr>
              <a:t>Le but de l’introduction est de capter l’attention de l’auditoire, de présenter votre sujet et votre but.</a:t>
            </a:r>
          </a:p>
          <a:p>
            <a:pPr marL="0" indent="0">
              <a:buNone/>
            </a:pPr>
            <a:r>
              <a:rPr lang="fr-FR" sz="2800" u="sng" dirty="0">
                <a:ea typeface="Times New Roman" panose="02020603050405020304" pitchFamily="18" charset="0"/>
              </a:rPr>
              <a:t>Comment introduire?</a:t>
            </a:r>
            <a:endParaRPr lang="fr-FR" sz="2800" dirty="0">
              <a:ea typeface="Times New Roman" panose="02020603050405020304" pitchFamily="18" charset="0"/>
            </a:endParaRPr>
          </a:p>
          <a:p>
            <a:r>
              <a:rPr lang="fr-FR" sz="2800" dirty="0">
                <a:ea typeface="Times New Roman" panose="02020603050405020304" pitchFamily="18" charset="0"/>
              </a:rPr>
              <a:t>Une citation ou un proverbe</a:t>
            </a:r>
          </a:p>
          <a:p>
            <a:r>
              <a:rPr lang="fr-FR" sz="2800" dirty="0">
                <a:ea typeface="Times New Roman" panose="02020603050405020304" pitchFamily="18" charset="0"/>
              </a:rPr>
              <a:t>Faire une déclaration choquante</a:t>
            </a:r>
          </a:p>
          <a:p>
            <a:r>
              <a:rPr lang="fr-FR" sz="2800" dirty="0">
                <a:ea typeface="Times New Roman" panose="02020603050405020304" pitchFamily="18" charset="0"/>
              </a:rPr>
              <a:t>Poser une question ou une série de questions</a:t>
            </a:r>
          </a:p>
          <a:p>
            <a:r>
              <a:rPr lang="fr-FR" sz="2800" dirty="0">
                <a:ea typeface="Times New Roman" panose="02020603050405020304" pitchFamily="18" charset="0"/>
              </a:rPr>
              <a:t>Raconter une histoire drôle</a:t>
            </a:r>
          </a:p>
          <a:p>
            <a:r>
              <a:rPr lang="fr-FR" sz="2800" dirty="0">
                <a:ea typeface="Times New Roman" panose="02020603050405020304" pitchFamily="18" charset="0"/>
              </a:rPr>
              <a:t>Utiliser un incident ou un fait qui capte l’attention</a:t>
            </a:r>
          </a:p>
          <a:p>
            <a:endParaRPr lang="fr-FR" dirty="0"/>
          </a:p>
        </p:txBody>
      </p:sp>
    </p:spTree>
    <p:extLst>
      <p:ext uri="{BB962C8B-B14F-4D97-AF65-F5344CB8AC3E}">
        <p14:creationId xmlns:p14="http://schemas.microsoft.com/office/powerpoint/2010/main" val="35260885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CA" dirty="0" err="1"/>
              <a:t>L’introduction</a:t>
            </a:r>
            <a:r>
              <a:rPr lang="en-CA" dirty="0"/>
              <a:t> (suite)</a:t>
            </a:r>
            <a:endParaRPr lang="fr-FR" dirty="0"/>
          </a:p>
        </p:txBody>
      </p:sp>
      <p:sp>
        <p:nvSpPr>
          <p:cNvPr id="3" name="Espace réservé du contenu 2"/>
          <p:cNvSpPr>
            <a:spLocks noGrp="1"/>
          </p:cNvSpPr>
          <p:nvPr>
            <p:ph idx="1"/>
          </p:nvPr>
        </p:nvSpPr>
        <p:spPr>
          <a:xfrm>
            <a:off x="2592925" y="1714500"/>
            <a:ext cx="9399588" cy="4953000"/>
          </a:xfrm>
        </p:spPr>
        <p:txBody>
          <a:bodyPr>
            <a:noAutofit/>
          </a:bodyPr>
          <a:lstStyle/>
          <a:p>
            <a:pPr marL="0" indent="0">
              <a:buNone/>
            </a:pPr>
            <a:r>
              <a:rPr lang="fr-FR" sz="2400" u="sng" dirty="0"/>
              <a:t>Une introduction est composée de trois parties</a:t>
            </a:r>
            <a:r>
              <a:rPr lang="fr-FR" sz="2400" dirty="0"/>
              <a:t> :</a:t>
            </a:r>
          </a:p>
          <a:p>
            <a:pPr marL="0" indent="0">
              <a:buNone/>
            </a:pPr>
            <a:endParaRPr lang="fr-FR" sz="1050" dirty="0"/>
          </a:p>
          <a:p>
            <a:r>
              <a:rPr lang="fr-FR" sz="2400" b="1" u="sng" dirty="0"/>
              <a:t>Le sujet amené</a:t>
            </a:r>
            <a:r>
              <a:rPr lang="fr-FR" sz="2400" b="1" dirty="0"/>
              <a:t> (S.A.) </a:t>
            </a:r>
            <a:r>
              <a:rPr lang="fr-FR" sz="2400" dirty="0"/>
              <a:t>:  On se prépare à présenter le sujet alors on doit mettre notre sujet en contexte. Le sujet amené est plus général que notre sujet lui-même.</a:t>
            </a:r>
          </a:p>
          <a:p>
            <a:r>
              <a:rPr lang="fr-FR" sz="2400" b="1" u="sng" dirty="0"/>
              <a:t>Le sujet posé</a:t>
            </a:r>
            <a:r>
              <a:rPr lang="fr-FR" sz="2400" b="1" dirty="0"/>
              <a:t> (S.P.) : </a:t>
            </a:r>
            <a:r>
              <a:rPr lang="fr-FR" sz="2400" dirty="0"/>
              <a:t>C’est le sujet de notre travail.  Souvent, on inscrit le sujet de notre travail sous la forme d’une question.</a:t>
            </a:r>
          </a:p>
          <a:p>
            <a:r>
              <a:rPr lang="fr-FR" sz="2400" b="1" u="sng" dirty="0"/>
              <a:t>Le sujet divisé</a:t>
            </a:r>
            <a:r>
              <a:rPr lang="fr-FR" sz="2400" b="1" dirty="0"/>
              <a:t> (S.D.) :</a:t>
            </a:r>
            <a:r>
              <a:rPr lang="fr-FR" sz="2400" dirty="0"/>
              <a:t> Ce sont les différentes parties de notre travail, c’est-à-dire, nos idées principales (les paragraphes).</a:t>
            </a:r>
          </a:p>
          <a:p>
            <a:pPr marL="0" indent="0">
              <a:buNone/>
            </a:pPr>
            <a:r>
              <a:rPr lang="en-CA" sz="2400" b="1" u="sng" dirty="0"/>
              <a:t>Important</a:t>
            </a:r>
            <a:r>
              <a:rPr lang="en-CA" sz="2400" dirty="0"/>
              <a:t> : </a:t>
            </a:r>
            <a:r>
              <a:rPr lang="en-CA" sz="2400" dirty="0" err="1"/>
              <a:t>L’intro</a:t>
            </a:r>
            <a:r>
              <a:rPr lang="en-CA" sz="2400" dirty="0"/>
              <a:t> </a:t>
            </a:r>
            <a:r>
              <a:rPr lang="fr-FR" sz="2400" dirty="0"/>
              <a:t>représente</a:t>
            </a:r>
            <a:r>
              <a:rPr lang="en-CA" sz="2400" dirty="0"/>
              <a:t> environ 10% de la </a:t>
            </a:r>
            <a:r>
              <a:rPr lang="fr-FR" sz="2400" dirty="0"/>
              <a:t>longueur</a:t>
            </a:r>
            <a:r>
              <a:rPr lang="en-CA" sz="2400" dirty="0"/>
              <a:t> du </a:t>
            </a:r>
            <a:r>
              <a:rPr lang="en-CA" sz="2400" dirty="0" err="1"/>
              <a:t>texte</a:t>
            </a:r>
            <a:r>
              <a:rPr lang="en-CA" sz="2400" dirty="0"/>
              <a:t> </a:t>
            </a:r>
            <a:r>
              <a:rPr lang="en-CA" sz="2400" dirty="0" err="1"/>
              <a:t>ou</a:t>
            </a:r>
            <a:r>
              <a:rPr lang="en-CA" sz="2400" dirty="0"/>
              <a:t> </a:t>
            </a:r>
            <a:r>
              <a:rPr lang="en-CA" sz="2400" dirty="0" err="1"/>
              <a:t>discours</a:t>
            </a:r>
            <a:r>
              <a:rPr lang="en-CA" sz="2400" dirty="0"/>
              <a:t>.</a:t>
            </a:r>
            <a:endParaRPr lang="fr-FR" sz="2400" dirty="0"/>
          </a:p>
          <a:p>
            <a:endParaRPr lang="fr-FR" sz="2000" dirty="0"/>
          </a:p>
        </p:txBody>
      </p:sp>
    </p:spTree>
    <p:extLst>
      <p:ext uri="{BB962C8B-B14F-4D97-AF65-F5344CB8AC3E}">
        <p14:creationId xmlns:p14="http://schemas.microsoft.com/office/powerpoint/2010/main" val="17293997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CA" dirty="0" err="1"/>
              <a:t>L’introduction</a:t>
            </a:r>
            <a:r>
              <a:rPr lang="en-CA" dirty="0"/>
              <a:t> (</a:t>
            </a:r>
            <a:r>
              <a:rPr lang="en-CA" dirty="0" err="1"/>
              <a:t>exemple</a:t>
            </a:r>
            <a:r>
              <a:rPr lang="en-CA" dirty="0"/>
              <a:t>)</a:t>
            </a:r>
            <a:endParaRPr lang="fr-FR" dirty="0"/>
          </a:p>
        </p:txBody>
      </p:sp>
      <p:sp>
        <p:nvSpPr>
          <p:cNvPr id="3" name="Espace réservé du contenu 2"/>
          <p:cNvSpPr>
            <a:spLocks noGrp="1"/>
          </p:cNvSpPr>
          <p:nvPr>
            <p:ph idx="1"/>
          </p:nvPr>
        </p:nvSpPr>
        <p:spPr>
          <a:xfrm>
            <a:off x="2438400" y="1409700"/>
            <a:ext cx="9066212" cy="5257800"/>
          </a:xfrm>
        </p:spPr>
        <p:txBody>
          <a:bodyPr>
            <a:noAutofit/>
          </a:bodyPr>
          <a:lstStyle/>
          <a:p>
            <a:pPr marL="0" indent="0" algn="just">
              <a:buNone/>
            </a:pPr>
            <a:r>
              <a:rPr lang="fr-FR" sz="2800" b="1" i="1" dirty="0"/>
              <a:t>« Ce n’est pas toujours facile de vivre avec des frères et des sœurs. On souhaite parfois être un enfant unique.</a:t>
            </a:r>
            <a:r>
              <a:rPr lang="fr-FR" sz="2800" b="1" dirty="0"/>
              <a:t> </a:t>
            </a:r>
            <a:r>
              <a:rPr lang="fr-FR" sz="2800" b="1" i="1" dirty="0"/>
              <a:t>Mais, saviez-vous que vos frères et vos sœurs jouent un grand rôle dans votre vie? Je vais vous expliquer comment le rang que vous occupez dans votre famille affecte votre personnalité, comment vos frères et vos sœurs vous permettent d’être plus intelligents et combien ils vous apportent chaque jour des moments de joie dont vous vous souviendriez toute votre vie. »</a:t>
            </a:r>
          </a:p>
          <a:p>
            <a:pPr algn="just"/>
            <a:r>
              <a:rPr lang="en-CA" sz="2800" b="1" i="1" dirty="0" err="1"/>
              <a:t>Pouvez-vous</a:t>
            </a:r>
            <a:r>
              <a:rPr lang="en-CA" sz="2800" b="1" i="1" dirty="0"/>
              <a:t> identifier les </a:t>
            </a:r>
            <a:r>
              <a:rPr lang="en-CA" sz="2800" b="1" i="1" dirty="0" err="1"/>
              <a:t>différentes</a:t>
            </a:r>
            <a:r>
              <a:rPr lang="en-CA" sz="2800" b="1" i="1" dirty="0"/>
              <a:t> parties de </a:t>
            </a:r>
            <a:r>
              <a:rPr lang="en-CA" sz="2800" b="1" i="1" dirty="0" err="1"/>
              <a:t>cette</a:t>
            </a:r>
            <a:r>
              <a:rPr lang="en-CA" sz="2800" b="1" i="1" dirty="0"/>
              <a:t> introduction?</a:t>
            </a:r>
            <a:endParaRPr lang="fr-FR" sz="2800" b="1" i="1" dirty="0"/>
          </a:p>
          <a:p>
            <a:pPr algn="just"/>
            <a:endParaRPr lang="fr-FR" sz="2800" b="1" dirty="0"/>
          </a:p>
        </p:txBody>
      </p:sp>
    </p:spTree>
    <p:extLst>
      <p:ext uri="{BB962C8B-B14F-4D97-AF65-F5344CB8AC3E}">
        <p14:creationId xmlns:p14="http://schemas.microsoft.com/office/powerpoint/2010/main" val="33567563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CA" dirty="0" err="1"/>
              <a:t>L’introduction</a:t>
            </a:r>
            <a:r>
              <a:rPr lang="en-CA" dirty="0"/>
              <a:t> (</a:t>
            </a:r>
            <a:r>
              <a:rPr lang="en-CA" dirty="0" err="1"/>
              <a:t>exemple</a:t>
            </a:r>
            <a:r>
              <a:rPr lang="en-CA" dirty="0"/>
              <a:t> - suite)</a:t>
            </a:r>
            <a:endParaRPr lang="fr-FR" dirty="0"/>
          </a:p>
        </p:txBody>
      </p:sp>
      <p:sp>
        <p:nvSpPr>
          <p:cNvPr id="3" name="Espace réservé du contenu 2"/>
          <p:cNvSpPr>
            <a:spLocks noGrp="1"/>
          </p:cNvSpPr>
          <p:nvPr>
            <p:ph idx="1"/>
          </p:nvPr>
        </p:nvSpPr>
        <p:spPr>
          <a:xfrm>
            <a:off x="2425700" y="1447800"/>
            <a:ext cx="9601200" cy="5130800"/>
          </a:xfrm>
        </p:spPr>
        <p:txBody>
          <a:bodyPr>
            <a:noAutofit/>
          </a:bodyPr>
          <a:lstStyle/>
          <a:p>
            <a:r>
              <a:rPr lang="fr-FR" sz="2800" b="1" dirty="0"/>
              <a:t>Sujet amené </a:t>
            </a:r>
            <a:r>
              <a:rPr lang="fr-FR" sz="2800" dirty="0"/>
              <a:t>:</a:t>
            </a:r>
            <a:r>
              <a:rPr lang="fr-FR" sz="2800" i="1" dirty="0"/>
              <a:t> « Ce n’est pas toujours facile de vivre avec des frères et des sœurs. On souhaite parfois être un enfant unique.</a:t>
            </a:r>
            <a:r>
              <a:rPr lang="fr-FR" sz="2800" dirty="0"/>
              <a:t> </a:t>
            </a:r>
          </a:p>
          <a:p>
            <a:r>
              <a:rPr lang="fr-FR" sz="2800" b="1" dirty="0"/>
              <a:t>Sujet posé </a:t>
            </a:r>
            <a:r>
              <a:rPr lang="fr-FR" sz="2800" dirty="0"/>
              <a:t>: </a:t>
            </a:r>
            <a:r>
              <a:rPr lang="fr-FR" sz="2800" i="1" dirty="0"/>
              <a:t>Mais, saviez-vous que vos frères et vos sœurs jouent un grand rôle dans votre vie?</a:t>
            </a:r>
            <a:r>
              <a:rPr lang="fr-FR" sz="2800" dirty="0"/>
              <a:t> </a:t>
            </a:r>
          </a:p>
          <a:p>
            <a:r>
              <a:rPr lang="fr-FR" sz="2800" b="1" dirty="0"/>
              <a:t>Sujet divisé </a:t>
            </a:r>
            <a:r>
              <a:rPr lang="fr-FR" sz="2800" dirty="0"/>
              <a:t>: </a:t>
            </a:r>
            <a:r>
              <a:rPr lang="fr-FR" sz="2800" i="1" dirty="0"/>
              <a:t>Je vais vous expliquer comment le rang que vous occupez dans votre famille affecte votre personnalité, comment vos frères et vos sœurs vous permettent d’être plus intelligents et combien ils vous apportent chaque jour des moments de joie dont vous vous souviendriez toute votre vie. »</a:t>
            </a:r>
            <a:endParaRPr lang="fr-FR" sz="2800" dirty="0"/>
          </a:p>
        </p:txBody>
      </p:sp>
    </p:spTree>
    <p:extLst>
      <p:ext uri="{BB962C8B-B14F-4D97-AF65-F5344CB8AC3E}">
        <p14:creationId xmlns:p14="http://schemas.microsoft.com/office/powerpoint/2010/main" val="37150029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CA" dirty="0"/>
              <a:t>La conclusion</a:t>
            </a:r>
            <a:endParaRPr lang="fr-FR" dirty="0"/>
          </a:p>
        </p:txBody>
      </p:sp>
      <p:sp>
        <p:nvSpPr>
          <p:cNvPr id="3" name="Espace réservé du contenu 2"/>
          <p:cNvSpPr>
            <a:spLocks noGrp="1"/>
          </p:cNvSpPr>
          <p:nvPr>
            <p:ph idx="1"/>
          </p:nvPr>
        </p:nvSpPr>
        <p:spPr>
          <a:xfrm>
            <a:off x="2592924" y="1727200"/>
            <a:ext cx="9141876" cy="4953000"/>
          </a:xfrm>
        </p:spPr>
        <p:txBody>
          <a:bodyPr>
            <a:normAutofit lnSpcReduction="10000"/>
          </a:bodyPr>
          <a:lstStyle/>
          <a:p>
            <a:pPr marL="0" indent="0">
              <a:buNone/>
            </a:pPr>
            <a:r>
              <a:rPr lang="fr-FR" sz="2200" dirty="0"/>
              <a:t>Cette partie vous donne la chance de faire un résumé des idées principales. Vous devriez renforcer l’idée centrale, le but de votre texte ou de votre discours. Finissez sur un point intéressant et fort dans le but de pousser votre lecteur ou votre public à </a:t>
            </a:r>
            <a:r>
              <a:rPr lang="fr-FR" sz="2200" b="1" dirty="0"/>
              <a:t>continuer la réflexion</a:t>
            </a:r>
            <a:r>
              <a:rPr lang="fr-FR" sz="2200" dirty="0"/>
              <a:t> après la fin du texte ou du discours.</a:t>
            </a:r>
          </a:p>
          <a:p>
            <a:pPr marL="0" indent="0">
              <a:buNone/>
            </a:pPr>
            <a:r>
              <a:rPr lang="en-CA" sz="2800" b="1" u="sng" dirty="0"/>
              <a:t>Comment </a:t>
            </a:r>
            <a:r>
              <a:rPr lang="fr-FR" sz="2800" b="1" u="sng" dirty="0"/>
              <a:t>conclure</a:t>
            </a:r>
            <a:r>
              <a:rPr lang="en-CA" sz="2800" b="1" u="sng" dirty="0"/>
              <a:t>?</a:t>
            </a:r>
          </a:p>
          <a:p>
            <a:r>
              <a:rPr lang="fr-FR" sz="2400" dirty="0">
                <a:ea typeface="Times New Roman" panose="02020603050405020304" pitchFamily="18" charset="0"/>
              </a:rPr>
              <a:t>Une citation ou un proverbe</a:t>
            </a:r>
          </a:p>
          <a:p>
            <a:r>
              <a:rPr lang="fr-FR" sz="2400" dirty="0">
                <a:ea typeface="Times New Roman" panose="02020603050405020304" pitchFamily="18" charset="0"/>
              </a:rPr>
              <a:t>Faire une déclaration choquante, dire un statistique ou un fait qui amène une future réflexion</a:t>
            </a:r>
          </a:p>
          <a:p>
            <a:r>
              <a:rPr lang="fr-FR" sz="2400" dirty="0">
                <a:ea typeface="Times New Roman" panose="02020603050405020304" pitchFamily="18" charset="0"/>
              </a:rPr>
              <a:t>Poser une question ou une série de questions qui font réfléchir</a:t>
            </a:r>
          </a:p>
          <a:p>
            <a:r>
              <a:rPr lang="fr-FR" sz="2400" dirty="0">
                <a:ea typeface="Times New Roman" panose="02020603050405020304" pitchFamily="18" charset="0"/>
              </a:rPr>
              <a:t>Raconter une histoire drôle pour laisser une bonne impression (tout dépendant du sujet)</a:t>
            </a:r>
          </a:p>
        </p:txBody>
      </p:sp>
    </p:spTree>
    <p:extLst>
      <p:ext uri="{BB962C8B-B14F-4D97-AF65-F5344CB8AC3E}">
        <p14:creationId xmlns:p14="http://schemas.microsoft.com/office/powerpoint/2010/main" val="2507831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CA" dirty="0"/>
              <a:t>La conclusion (suite)</a:t>
            </a:r>
            <a:endParaRPr lang="fr-FR" dirty="0"/>
          </a:p>
        </p:txBody>
      </p:sp>
      <p:sp>
        <p:nvSpPr>
          <p:cNvPr id="3" name="Espace réservé du contenu 2"/>
          <p:cNvSpPr>
            <a:spLocks noGrp="1"/>
          </p:cNvSpPr>
          <p:nvPr>
            <p:ph idx="1"/>
          </p:nvPr>
        </p:nvSpPr>
        <p:spPr>
          <a:xfrm>
            <a:off x="2489200" y="1638300"/>
            <a:ext cx="9334500" cy="5003800"/>
          </a:xfrm>
        </p:spPr>
        <p:txBody>
          <a:bodyPr>
            <a:normAutofit/>
          </a:bodyPr>
          <a:lstStyle/>
          <a:p>
            <a:pPr marL="0" indent="0">
              <a:buNone/>
            </a:pPr>
            <a:r>
              <a:rPr lang="fr-FR" sz="2400" dirty="0"/>
              <a:t>La conclusion comporte trois parties :</a:t>
            </a:r>
          </a:p>
          <a:p>
            <a:r>
              <a:rPr lang="fr-FR" sz="2400" b="1" dirty="0"/>
              <a:t>Rappel</a:t>
            </a:r>
            <a:r>
              <a:rPr lang="fr-FR" sz="2400" dirty="0"/>
              <a:t> : Vous faites un rappel du sujet (voir sujet posé).</a:t>
            </a:r>
          </a:p>
          <a:p>
            <a:r>
              <a:rPr lang="fr-FR" sz="2400" b="1" dirty="0"/>
              <a:t>Résumé</a:t>
            </a:r>
            <a:r>
              <a:rPr lang="fr-FR" sz="2400" dirty="0"/>
              <a:t> : Vous faites un résumé du développement de votre texte ou discours (voir sujet divisé) en identifiant l’idée principale de chaque paragraphe.</a:t>
            </a:r>
          </a:p>
          <a:p>
            <a:r>
              <a:rPr lang="fr-FR" sz="2400" b="1" dirty="0"/>
              <a:t>Ouverture</a:t>
            </a:r>
            <a:r>
              <a:rPr lang="fr-FR" sz="2400" dirty="0"/>
              <a:t> : Vous écrivez une courte ouverture sur d’autres idées (voir sujet amené) pour amener le lecteur ou le public à réfléchir après la fin du texte ou de la présentation.</a:t>
            </a:r>
          </a:p>
          <a:p>
            <a:pPr marL="0" indent="0">
              <a:buNone/>
            </a:pPr>
            <a:r>
              <a:rPr lang="en-CA" sz="2400" b="1" u="sng" dirty="0"/>
              <a:t>Important</a:t>
            </a:r>
            <a:r>
              <a:rPr lang="en-CA" sz="2400" dirty="0"/>
              <a:t> : Il </a:t>
            </a:r>
            <a:r>
              <a:rPr lang="en-CA" sz="2400" dirty="0" err="1"/>
              <a:t>faut</a:t>
            </a:r>
            <a:r>
              <a:rPr lang="en-CA" sz="2400" dirty="0"/>
              <a:t> utiliser </a:t>
            </a:r>
            <a:r>
              <a:rPr lang="en-CA" sz="2400" dirty="0" err="1"/>
              <a:t>d’autres</a:t>
            </a:r>
            <a:r>
              <a:rPr lang="en-CA" sz="2400" dirty="0"/>
              <a:t> mots </a:t>
            </a:r>
            <a:r>
              <a:rPr lang="en-CA" sz="2400" dirty="0" err="1"/>
              <a:t>que</a:t>
            </a:r>
            <a:r>
              <a:rPr lang="en-CA" sz="2400" dirty="0"/>
              <a:t> </a:t>
            </a:r>
            <a:r>
              <a:rPr lang="en-CA" sz="2400" dirty="0" err="1"/>
              <a:t>ceux</a:t>
            </a:r>
            <a:r>
              <a:rPr lang="en-CA" sz="2400" dirty="0"/>
              <a:t> déjà </a:t>
            </a:r>
            <a:r>
              <a:rPr lang="en-CA" sz="2400" dirty="0" err="1"/>
              <a:t>utilisés</a:t>
            </a:r>
            <a:r>
              <a:rPr lang="en-CA" sz="2400" dirty="0"/>
              <a:t> </a:t>
            </a:r>
            <a:r>
              <a:rPr lang="en-CA" sz="2400" dirty="0" err="1"/>
              <a:t>dans</a:t>
            </a:r>
            <a:r>
              <a:rPr lang="en-CA" sz="2400" dirty="0"/>
              <a:t> </a:t>
            </a:r>
            <a:r>
              <a:rPr lang="en-CA" sz="2400" dirty="0" err="1"/>
              <a:t>l’intro</a:t>
            </a:r>
            <a:r>
              <a:rPr lang="en-CA" sz="2400" dirty="0"/>
              <a:t> </a:t>
            </a:r>
            <a:r>
              <a:rPr lang="en-CA" sz="2400" dirty="0" err="1"/>
              <a:t>ou</a:t>
            </a:r>
            <a:r>
              <a:rPr lang="en-CA" sz="2400" dirty="0"/>
              <a:t> le </a:t>
            </a:r>
            <a:r>
              <a:rPr lang="en-CA" sz="2400" dirty="0" err="1"/>
              <a:t>développement</a:t>
            </a:r>
            <a:r>
              <a:rPr lang="en-CA" sz="2400" dirty="0"/>
              <a:t> </a:t>
            </a:r>
            <a:r>
              <a:rPr lang="en-CA" sz="2400" dirty="0" err="1"/>
              <a:t>alors</a:t>
            </a:r>
            <a:r>
              <a:rPr lang="en-CA" sz="2400" dirty="0"/>
              <a:t> </a:t>
            </a:r>
            <a:r>
              <a:rPr lang="en-CA" sz="2400" dirty="0" err="1"/>
              <a:t>trouve</a:t>
            </a:r>
            <a:r>
              <a:rPr lang="en-CA" sz="2400" dirty="0"/>
              <a:t> des </a:t>
            </a:r>
            <a:r>
              <a:rPr lang="en-CA" sz="2400" dirty="0" err="1"/>
              <a:t>synonymes</a:t>
            </a:r>
            <a:r>
              <a:rPr lang="en-CA" sz="2400" dirty="0"/>
              <a:t>. La conclusion  </a:t>
            </a:r>
            <a:r>
              <a:rPr lang="en-CA" sz="2400" dirty="0" err="1"/>
              <a:t>représente</a:t>
            </a:r>
            <a:r>
              <a:rPr lang="en-CA" sz="2400" dirty="0"/>
              <a:t> 10% de ton travail.</a:t>
            </a:r>
            <a:endParaRPr lang="fr-FR" sz="2400" dirty="0"/>
          </a:p>
          <a:p>
            <a:endParaRPr lang="fr-FR" dirty="0"/>
          </a:p>
        </p:txBody>
      </p:sp>
    </p:spTree>
    <p:extLst>
      <p:ext uri="{BB962C8B-B14F-4D97-AF65-F5344CB8AC3E}">
        <p14:creationId xmlns:p14="http://schemas.microsoft.com/office/powerpoint/2010/main" val="25549874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CA" dirty="0"/>
              <a:t>La conclusion (</a:t>
            </a:r>
            <a:r>
              <a:rPr lang="en-CA" dirty="0" err="1"/>
              <a:t>exemple</a:t>
            </a:r>
            <a:r>
              <a:rPr lang="en-CA" dirty="0"/>
              <a:t>)</a:t>
            </a:r>
            <a:endParaRPr lang="fr-FR" dirty="0"/>
          </a:p>
        </p:txBody>
      </p:sp>
      <p:sp>
        <p:nvSpPr>
          <p:cNvPr id="3" name="Espace réservé du contenu 2"/>
          <p:cNvSpPr>
            <a:spLocks noGrp="1"/>
          </p:cNvSpPr>
          <p:nvPr>
            <p:ph idx="1"/>
          </p:nvPr>
        </p:nvSpPr>
        <p:spPr>
          <a:xfrm>
            <a:off x="2592924" y="1536700"/>
            <a:ext cx="9383175" cy="5029200"/>
          </a:xfrm>
        </p:spPr>
        <p:txBody>
          <a:bodyPr>
            <a:normAutofit fontScale="92500" lnSpcReduction="20000"/>
          </a:bodyPr>
          <a:lstStyle/>
          <a:p>
            <a:pPr marL="0" indent="0" algn="just">
              <a:buNone/>
            </a:pPr>
            <a:r>
              <a:rPr lang="fr-FR" sz="3000" b="1" i="1" dirty="0"/>
              <a:t>« J’aimerais conclure en vous disant que mes sentiments envers mes frères et mes sœurs ont changé après avoir fait cette recherche.  Maintenant, je comprends que je suis tel que je suis à cause du rang que j’occupe dans ma famille, que je possède de meilleures habiletés en mathématique et en lecture à cause de mes sœurs et frères et que même si, parfois, nous nous disputons, nous avons beaucoup de plaisir ensemble. Il reste maintenant à voir quel impact mes parents et mes amis ont sur ces différents aspects de ma vie… »</a:t>
            </a:r>
          </a:p>
          <a:p>
            <a:r>
              <a:rPr lang="en-CA" sz="3000" b="1" i="1" dirty="0" err="1"/>
              <a:t>Pouvez-vous</a:t>
            </a:r>
            <a:r>
              <a:rPr lang="en-CA" sz="3000" b="1" i="1" dirty="0"/>
              <a:t> identifier les </a:t>
            </a:r>
            <a:r>
              <a:rPr lang="en-CA" sz="3000" b="1" i="1" dirty="0" err="1"/>
              <a:t>différentes</a:t>
            </a:r>
            <a:r>
              <a:rPr lang="en-CA" sz="3000" b="1" i="1" dirty="0"/>
              <a:t> parties de </a:t>
            </a:r>
            <a:r>
              <a:rPr lang="en-CA" sz="3000" b="1" i="1" dirty="0" err="1"/>
              <a:t>cette</a:t>
            </a:r>
            <a:r>
              <a:rPr lang="en-CA" sz="3000" b="1" i="1" dirty="0"/>
              <a:t> conclusion?</a:t>
            </a:r>
            <a:endParaRPr lang="fr-FR" sz="3000" b="1" i="1" dirty="0"/>
          </a:p>
          <a:p>
            <a:pPr marL="0" indent="0">
              <a:buNone/>
            </a:pPr>
            <a:endParaRPr lang="fr-FR" sz="3000" b="1" i="1" dirty="0"/>
          </a:p>
          <a:p>
            <a:pPr marL="0" indent="0">
              <a:buNone/>
            </a:pPr>
            <a:endParaRPr lang="fr-FR" sz="3000" b="1" dirty="0"/>
          </a:p>
          <a:p>
            <a:endParaRPr lang="fr-FR" dirty="0"/>
          </a:p>
        </p:txBody>
      </p:sp>
    </p:spTree>
    <p:extLst>
      <p:ext uri="{BB962C8B-B14F-4D97-AF65-F5344CB8AC3E}">
        <p14:creationId xmlns:p14="http://schemas.microsoft.com/office/powerpoint/2010/main" val="36525803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CA" dirty="0"/>
              <a:t>La conclusion (</a:t>
            </a:r>
            <a:r>
              <a:rPr lang="en-CA" dirty="0" err="1"/>
              <a:t>exemple</a:t>
            </a:r>
            <a:r>
              <a:rPr lang="en-CA" dirty="0"/>
              <a:t> - suite)</a:t>
            </a:r>
            <a:endParaRPr lang="fr-FR" dirty="0"/>
          </a:p>
        </p:txBody>
      </p:sp>
      <p:sp>
        <p:nvSpPr>
          <p:cNvPr id="3" name="Espace réservé du contenu 2"/>
          <p:cNvSpPr>
            <a:spLocks noGrp="1"/>
          </p:cNvSpPr>
          <p:nvPr>
            <p:ph idx="1"/>
          </p:nvPr>
        </p:nvSpPr>
        <p:spPr>
          <a:xfrm>
            <a:off x="2592925" y="1536700"/>
            <a:ext cx="8671976" cy="5321300"/>
          </a:xfrm>
        </p:spPr>
        <p:txBody>
          <a:bodyPr>
            <a:normAutofit fontScale="70000" lnSpcReduction="20000"/>
          </a:bodyPr>
          <a:lstStyle/>
          <a:p>
            <a:pPr algn="just"/>
            <a:r>
              <a:rPr lang="fr-FR" sz="4000" b="1" i="1" dirty="0"/>
              <a:t>Rappel : </a:t>
            </a:r>
            <a:r>
              <a:rPr lang="fr-FR" sz="4000" i="1" dirty="0"/>
              <a:t>« J’aimerais conclure en vous disant que mes sentiments envers mes frères et mes sœurs ont changé après avoir fait cette recherche.</a:t>
            </a:r>
          </a:p>
          <a:p>
            <a:pPr algn="just"/>
            <a:r>
              <a:rPr lang="fr-FR" sz="4000" b="1" i="1" dirty="0"/>
              <a:t>Résumé : </a:t>
            </a:r>
            <a:r>
              <a:rPr lang="fr-FR" sz="4000" i="1" dirty="0"/>
              <a:t>Maintenant, je comprends que je suis tel que je suis à cause du rang que j’occupe dans ma famille, que je possède de meilleures habiletés en mathématique et en lecture à cause de mes sœurs et frères et que même si, parfois, nous nous disputons, nous avons beaucoup de plaisir ensemble.</a:t>
            </a:r>
          </a:p>
          <a:p>
            <a:pPr algn="just"/>
            <a:r>
              <a:rPr lang="fr-FR" sz="4000" b="1" i="1" dirty="0"/>
              <a:t>Ouverture : </a:t>
            </a:r>
            <a:r>
              <a:rPr lang="fr-FR" sz="4000" i="1" dirty="0"/>
              <a:t>Il reste maintenant à voir quel impact mes parents et mes amis ont sur ces différents aspects de ma vie… »</a:t>
            </a:r>
            <a:endParaRPr lang="fr-FR" sz="4000" b="1" dirty="0"/>
          </a:p>
          <a:p>
            <a:endParaRPr lang="fr-FR" dirty="0"/>
          </a:p>
        </p:txBody>
      </p:sp>
    </p:spTree>
    <p:extLst>
      <p:ext uri="{BB962C8B-B14F-4D97-AF65-F5344CB8AC3E}">
        <p14:creationId xmlns:p14="http://schemas.microsoft.com/office/powerpoint/2010/main" val="23828631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Brin">
  <a:themeElements>
    <a:clrScheme name="Bri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Bri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ri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0</TotalTime>
  <Words>548</Words>
  <Application>Microsoft Office PowerPoint</Application>
  <PresentationFormat>Grand écran</PresentationFormat>
  <Paragraphs>46</Paragraphs>
  <Slides>9</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9</vt:i4>
      </vt:variant>
    </vt:vector>
  </HeadingPairs>
  <TitlesOfParts>
    <vt:vector size="13" baseType="lpstr">
      <vt:lpstr>Arial</vt:lpstr>
      <vt:lpstr>Century Gothic</vt:lpstr>
      <vt:lpstr>Wingdings 3</vt:lpstr>
      <vt:lpstr>Brin</vt:lpstr>
      <vt:lpstr>FR10F - Écriture d’un texte ou d’un discours</vt:lpstr>
      <vt:lpstr>L’introduction</vt:lpstr>
      <vt:lpstr>L’introduction (suite)</vt:lpstr>
      <vt:lpstr>L’introduction (exemple)</vt:lpstr>
      <vt:lpstr>L’introduction (exemple - suite)</vt:lpstr>
      <vt:lpstr>La conclusion</vt:lpstr>
      <vt:lpstr>La conclusion (suite)</vt:lpstr>
      <vt:lpstr>La conclusion (exemple)</vt:lpstr>
      <vt:lpstr>La conclusion (exemple - suite)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Écriture d’un texte ou d’un discours</dc:title>
  <dc:creator>Martin Frederick</dc:creator>
  <cp:lastModifiedBy>Martin Frederick</cp:lastModifiedBy>
  <cp:revision>15</cp:revision>
  <dcterms:created xsi:type="dcterms:W3CDTF">2016-02-23T16:04:41Z</dcterms:created>
  <dcterms:modified xsi:type="dcterms:W3CDTF">2020-02-12T15:45:44Z</dcterms:modified>
</cp:coreProperties>
</file>